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6"/>
  </p:notesMasterIdLst>
  <p:sldIdLst>
    <p:sldId id="256" r:id="rId2"/>
    <p:sldId id="259" r:id="rId3"/>
    <p:sldId id="261" r:id="rId4"/>
    <p:sldId id="265" r:id="rId5"/>
    <p:sldId id="307" r:id="rId6"/>
    <p:sldId id="285" r:id="rId7"/>
    <p:sldId id="317" r:id="rId8"/>
    <p:sldId id="318" r:id="rId9"/>
    <p:sldId id="320" r:id="rId10"/>
    <p:sldId id="279" r:id="rId11"/>
    <p:sldId id="309" r:id="rId12"/>
    <p:sldId id="323" r:id="rId13"/>
    <p:sldId id="322" r:id="rId14"/>
    <p:sldId id="311" r:id="rId15"/>
    <p:sldId id="263" r:id="rId16"/>
    <p:sldId id="264" r:id="rId17"/>
    <p:sldId id="321" r:id="rId18"/>
    <p:sldId id="313" r:id="rId19"/>
    <p:sldId id="314" r:id="rId20"/>
    <p:sldId id="315" r:id="rId21"/>
    <p:sldId id="316" r:id="rId22"/>
    <p:sldId id="258" r:id="rId23"/>
    <p:sldId id="288" r:id="rId24"/>
    <p:sldId id="286" r:id="rId25"/>
  </p:sldIdLst>
  <p:sldSz cx="9144000" cy="5143500" type="screen16x9"/>
  <p:notesSz cx="6858000" cy="9144000"/>
  <p:embeddedFontLst>
    <p:embeddedFont>
      <p:font typeface="Anaheim" panose="020B0604020202020204" charset="-18"/>
      <p:regular r:id="rId27"/>
      <p:bold r:id="rId28"/>
    </p:embeddedFont>
    <p:embeddedFont>
      <p:font typeface="Hind" panose="02000000000000000000" pitchFamily="2" charset="-18"/>
      <p:regular r:id="rId29"/>
      <p:bold r:id="rId30"/>
    </p:embeddedFont>
    <p:embeddedFont>
      <p:font typeface="Inknut Antiqua" panose="020B0604020202020204" charset="-18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74093D-8BF9-4C14-81EB-0B8ED473BDFA}">
  <a:tblStyle styleId="{5274093D-8BF9-4C14-81EB-0B8ED473BD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2736" autoAdjust="0"/>
  </p:normalViewPr>
  <p:slideViewPr>
    <p:cSldViewPr snapToGrid="0">
      <p:cViewPr varScale="1">
        <p:scale>
          <a:sx n="135" d="100"/>
          <a:sy n="135" d="100"/>
        </p:scale>
        <p:origin x="366" y="120"/>
      </p:cViewPr>
      <p:guideLst/>
    </p:cSldViewPr>
  </p:slideViewPr>
  <p:outlineViewPr>
    <p:cViewPr>
      <p:scale>
        <a:sx n="33" d="100"/>
        <a:sy n="33" d="100"/>
      </p:scale>
      <p:origin x="0" y="-27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219324146981629E-2"/>
          <c:y val="0.20291264763779526"/>
          <c:w val="0.43606151574803148"/>
          <c:h val="0.65409227362204725"/>
        </c:manualLayout>
      </c:layout>
      <c:doughnut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Értékesítés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798C-4313-80BE-0F4AA42506A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98C-4313-80BE-0F4AA42506A2}"/>
              </c:ext>
            </c:extLst>
          </c:dPt>
          <c:dLbls>
            <c:delete val="1"/>
          </c:dLbls>
          <c:cat>
            <c:strRef>
              <c:f>Munka1!$A$2:$A$5</c:f>
              <c:strCache>
                <c:ptCount val="2"/>
                <c:pt idx="0">
                  <c:v>1. negyedév</c:v>
                </c:pt>
                <c:pt idx="1">
                  <c:v>2. negyedév</c:v>
                </c:pt>
              </c:strCache>
              <c:extLst/>
            </c:strRef>
          </c:cat>
          <c:val>
            <c:numRef>
              <c:f>Munka1!$B$2:$B$5</c:f>
              <c:numCache>
                <c:formatCode>0.00%</c:formatCode>
                <c:ptCount val="2"/>
                <c:pt idx="0">
                  <c:v>0.68300000000000005</c:v>
                </c:pt>
                <c:pt idx="1">
                  <c:v>0.317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798C-4313-80BE-0F4AA42506A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219324146981629E-2"/>
          <c:y val="0.20291264763779526"/>
          <c:w val="0.43606151574803148"/>
          <c:h val="0.65409227362204725"/>
        </c:manualLayout>
      </c:layout>
      <c:doughnut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Értékesítés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5EA-46A9-9AE0-924752DA6A8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5EA-46A9-9AE0-924752DA6A8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5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AAF-4D1A-92D3-60B68D85024C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lumMod val="60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AAF-4D1A-92D3-60B68D85024C}"/>
              </c:ext>
            </c:extLst>
          </c:dPt>
          <c:dLbls>
            <c:delete val="1"/>
          </c:dLbls>
          <c:cat>
            <c:strRef>
              <c:f>Munka1!$A$2:$A$5</c:f>
              <c:strCache>
                <c:ptCount val="4"/>
                <c:pt idx="0">
                  <c:v>1. negyedév</c:v>
                </c:pt>
                <c:pt idx="1">
                  <c:v>2. negyedév</c:v>
                </c:pt>
                <c:pt idx="2">
                  <c:v>3. negyedév</c:v>
                </c:pt>
                <c:pt idx="3">
                  <c:v>4. negyedév</c:v>
                </c:pt>
              </c:strCache>
            </c:strRef>
          </c:cat>
          <c:val>
            <c:numRef>
              <c:f>Munka1!$B$2:$B$5</c:f>
              <c:numCache>
                <c:formatCode>0.00%</c:formatCode>
                <c:ptCount val="4"/>
                <c:pt idx="0">
                  <c:v>0.182</c:v>
                </c:pt>
                <c:pt idx="1">
                  <c:v>0.81799999999999995</c:v>
                </c:pt>
                <c:pt idx="3" formatCode="0%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5EA-46A9-9AE0-924752DA6A8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219324146981629E-2"/>
          <c:y val="0.20291264763779526"/>
          <c:w val="0.43606151574803148"/>
          <c:h val="0.65409227362204725"/>
        </c:manualLayout>
      </c:layout>
      <c:doughnut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Értékesítés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C95-4C2C-B914-9E0750A2B41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C95-4C2C-B914-9E0750A2B41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5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CA2-4B2D-B4B5-A7493DA08D72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lumMod val="60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CA2-4B2D-B4B5-A7493DA08D72}"/>
              </c:ext>
            </c:extLst>
          </c:dPt>
          <c:dLbls>
            <c:delete val="1"/>
          </c:dLbls>
          <c:cat>
            <c:strRef>
              <c:f>Munka1!$A$2:$A$5</c:f>
              <c:strCache>
                <c:ptCount val="4"/>
                <c:pt idx="0">
                  <c:v>1. negyedév</c:v>
                </c:pt>
                <c:pt idx="1">
                  <c:v>2. negyedév</c:v>
                </c:pt>
                <c:pt idx="2">
                  <c:v>3. negyedév</c:v>
                </c:pt>
                <c:pt idx="3">
                  <c:v>4. negyedév</c:v>
                </c:pt>
              </c:strCache>
            </c:strRef>
          </c:cat>
          <c:val>
            <c:numRef>
              <c:f>Munka1!$B$2:$B$5</c:f>
              <c:numCache>
                <c:formatCode>0.00%</c:formatCode>
                <c:ptCount val="4"/>
                <c:pt idx="0">
                  <c:v>0.13500000000000001</c:v>
                </c:pt>
                <c:pt idx="1">
                  <c:v>0.86499999999999999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95-4C2C-B914-9E0750A2B41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6A51C4-F512-4C17-BD66-569865C505C7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F0F9259-B1C1-4075-862E-FA496CC51ED9}">
      <dgm:prSet custT="1"/>
      <dgm:spPr/>
      <dgm:t>
        <a:bodyPr/>
        <a:lstStyle/>
        <a:p>
          <a:pPr algn="ctr"/>
          <a:r>
            <a:rPr lang="hu-HU" sz="1600" b="1" i="0" dirty="0">
              <a:solidFill>
                <a:schemeClr val="accent1">
                  <a:lumMod val="50000"/>
                </a:schemeClr>
              </a:solidFill>
            </a:rPr>
            <a:t>Az esőerdők fenntartásához mi is hozzájárulhatunk: </a:t>
          </a:r>
          <a:r>
            <a:rPr lang="hu-HU" sz="1600" b="0" i="0" dirty="0">
              <a:solidFill>
                <a:schemeClr val="accent1">
                  <a:lumMod val="50000"/>
                </a:schemeClr>
              </a:solidFill>
            </a:rPr>
            <a:t>ha </a:t>
          </a:r>
          <a:r>
            <a:rPr lang="hu-HU" sz="1600" b="1" i="0" dirty="0">
              <a:solidFill>
                <a:schemeClr val="accent1">
                  <a:lumMod val="50000"/>
                </a:schemeClr>
              </a:solidFill>
            </a:rPr>
            <a:t>kevesebb energiát használunk</a:t>
          </a:r>
          <a:r>
            <a:rPr lang="hu-HU" sz="1600" b="0" i="0" dirty="0">
              <a:solidFill>
                <a:schemeClr val="accent1">
                  <a:lumMod val="50000"/>
                </a:schemeClr>
              </a:solidFill>
            </a:rPr>
            <a:t>, </a:t>
          </a:r>
          <a:r>
            <a:rPr lang="hu-HU" sz="1600" b="1" i="0" dirty="0">
              <a:solidFill>
                <a:schemeClr val="accent1">
                  <a:lumMod val="50000"/>
                </a:schemeClr>
              </a:solidFill>
            </a:rPr>
            <a:t>tudatosan </a:t>
          </a:r>
          <a:r>
            <a:rPr lang="hu-HU" sz="1600" b="1" i="0" dirty="0" err="1">
              <a:solidFill>
                <a:schemeClr val="accent1">
                  <a:lumMod val="50000"/>
                </a:schemeClr>
              </a:solidFill>
            </a:rPr>
            <a:t>vásárolunk</a:t>
          </a:r>
          <a:r>
            <a:rPr lang="hu-HU" sz="1600" b="0" i="0" dirty="0">
              <a:solidFill>
                <a:schemeClr val="accent1">
                  <a:lumMod val="50000"/>
                </a:schemeClr>
              </a:solidFill>
            </a:rPr>
            <a:t>, vagy </a:t>
          </a:r>
          <a:r>
            <a:rPr lang="hu-HU" sz="1600" b="1" i="0" dirty="0" err="1">
              <a:solidFill>
                <a:schemeClr val="accent1">
                  <a:lumMod val="50000"/>
                </a:schemeClr>
              </a:solidFill>
            </a:rPr>
            <a:t>újrahasznosítunk</a:t>
          </a:r>
          <a:r>
            <a:rPr lang="hu-HU" sz="1600" b="0" i="0" dirty="0">
              <a:solidFill>
                <a:schemeClr val="accent1">
                  <a:lumMod val="50000"/>
                </a:schemeClr>
              </a:solidFill>
            </a:rPr>
            <a:t> óvjuk a természetet.</a:t>
          </a:r>
          <a:endParaRPr lang="en-US" sz="1600" b="0" dirty="0">
            <a:solidFill>
              <a:schemeClr val="accent1">
                <a:lumMod val="50000"/>
              </a:schemeClr>
            </a:solidFill>
          </a:endParaRPr>
        </a:p>
      </dgm:t>
    </dgm:pt>
    <dgm:pt modelId="{E062C3CF-46A7-4EE8-85EE-9F49F91E1451}" type="parTrans" cxnId="{1CF3FB29-2F1D-4D9D-8662-E51407FC2468}">
      <dgm:prSet/>
      <dgm:spPr/>
      <dgm:t>
        <a:bodyPr/>
        <a:lstStyle/>
        <a:p>
          <a:endParaRPr lang="en-US"/>
        </a:p>
      </dgm:t>
    </dgm:pt>
    <dgm:pt modelId="{73A271A4-53E3-4611-BF53-ED735957D8BE}" type="sibTrans" cxnId="{1CF3FB29-2F1D-4D9D-8662-E51407FC2468}">
      <dgm:prSet/>
      <dgm:spPr/>
      <dgm:t>
        <a:bodyPr/>
        <a:lstStyle/>
        <a:p>
          <a:endParaRPr lang="en-US"/>
        </a:p>
      </dgm:t>
    </dgm:pt>
    <dgm:pt modelId="{64B1B48B-F05D-4E8D-9F14-782BA8D7009B}" type="pres">
      <dgm:prSet presAssocID="{A36A51C4-F512-4C17-BD66-569865C505C7}" presName="linearFlow" presStyleCnt="0">
        <dgm:presLayoutVars>
          <dgm:dir/>
          <dgm:resizeHandles val="exact"/>
        </dgm:presLayoutVars>
      </dgm:prSet>
      <dgm:spPr/>
    </dgm:pt>
    <dgm:pt modelId="{6AEBE816-118B-40AE-AC2B-1775E665256F}" type="pres">
      <dgm:prSet presAssocID="{BF0F9259-B1C1-4075-862E-FA496CC51ED9}" presName="composite" presStyleCnt="0"/>
      <dgm:spPr/>
    </dgm:pt>
    <dgm:pt modelId="{7CCD9AE5-D5C1-44E1-99B2-29620E56FB8C}" type="pres">
      <dgm:prSet presAssocID="{BF0F9259-B1C1-4075-862E-FA496CC51ED9}" presName="imgShp" presStyleLbl="fgImgPlace1" presStyleIdx="0" presStyleCnt="1" custScaleX="62428" custScaleY="59772" custLinFactNeighborX="-56703" custLinFactNeighborY="-3194"/>
      <dgm:spPr/>
    </dgm:pt>
    <dgm:pt modelId="{F58D7FB7-6B37-459F-BADB-2067AB1448E7}" type="pres">
      <dgm:prSet presAssocID="{BF0F9259-B1C1-4075-862E-FA496CC51ED9}" presName="txShp" presStyleLbl="node1" presStyleIdx="0" presStyleCnt="1" custScaleX="142599" custScaleY="61862" custLinFactNeighborX="4172" custLinFactNeighborY="-505">
        <dgm:presLayoutVars>
          <dgm:bulletEnabled val="1"/>
        </dgm:presLayoutVars>
      </dgm:prSet>
      <dgm:spPr/>
    </dgm:pt>
  </dgm:ptLst>
  <dgm:cxnLst>
    <dgm:cxn modelId="{EF12B707-E16E-4506-9E00-C9C5E124A3DE}" type="presOf" srcId="{BF0F9259-B1C1-4075-862E-FA496CC51ED9}" destId="{F58D7FB7-6B37-459F-BADB-2067AB1448E7}" srcOrd="0" destOrd="0" presId="urn:microsoft.com/office/officeart/2005/8/layout/vList3"/>
    <dgm:cxn modelId="{1CF3FB29-2F1D-4D9D-8662-E51407FC2468}" srcId="{A36A51C4-F512-4C17-BD66-569865C505C7}" destId="{BF0F9259-B1C1-4075-862E-FA496CC51ED9}" srcOrd="0" destOrd="0" parTransId="{E062C3CF-46A7-4EE8-85EE-9F49F91E1451}" sibTransId="{73A271A4-53E3-4611-BF53-ED735957D8BE}"/>
    <dgm:cxn modelId="{16CED842-D14E-47AE-96C9-A4CD3D384D0D}" type="presOf" srcId="{A36A51C4-F512-4C17-BD66-569865C505C7}" destId="{64B1B48B-F05D-4E8D-9F14-782BA8D7009B}" srcOrd="0" destOrd="0" presId="urn:microsoft.com/office/officeart/2005/8/layout/vList3"/>
    <dgm:cxn modelId="{8F06FC12-AECC-428E-A464-1A0972FD06CB}" type="presParOf" srcId="{64B1B48B-F05D-4E8D-9F14-782BA8D7009B}" destId="{6AEBE816-118B-40AE-AC2B-1775E665256F}" srcOrd="0" destOrd="0" presId="urn:microsoft.com/office/officeart/2005/8/layout/vList3"/>
    <dgm:cxn modelId="{C5388D35-50B8-4C70-B56C-F0533361A994}" type="presParOf" srcId="{6AEBE816-118B-40AE-AC2B-1775E665256F}" destId="{7CCD9AE5-D5C1-44E1-99B2-29620E56FB8C}" srcOrd="0" destOrd="0" presId="urn:microsoft.com/office/officeart/2005/8/layout/vList3"/>
    <dgm:cxn modelId="{AA13233E-7616-488A-9057-C267019F4D5A}" type="presParOf" srcId="{6AEBE816-118B-40AE-AC2B-1775E665256F}" destId="{F58D7FB7-6B37-459F-BADB-2067AB1448E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D0404DA-46E9-4E29-B4AC-D7D7F430BD88}" type="doc">
      <dgm:prSet loTypeId="urn:microsoft.com/office/officeart/2008/layout/LinedList" loCatId="list" qsTypeId="urn:microsoft.com/office/officeart/2005/8/quickstyle/3d4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030BCF9-C8D9-4449-BEE3-48DFFC0E98AA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Tündi</a:t>
          </a:r>
          <a:r>
            <a:rPr lang="hu-HU" sz="1400" b="0" i="0" dirty="0">
              <a:latin typeface="Anaheim" panose="020B0604020202020204" charset="-18"/>
            </a:rPr>
            <a:t>: Főoldal CSS elkészítése, </a:t>
          </a:r>
          <a:r>
            <a:rPr lang="hu-HU" sz="1400" b="0" i="0" dirty="0" err="1">
              <a:latin typeface="Anaheim" panose="020B0604020202020204" charset="-18"/>
            </a:rPr>
            <a:t>reszponzivítás</a:t>
          </a:r>
          <a:r>
            <a:rPr lang="hu-HU" sz="1400" b="0" i="0" dirty="0">
              <a:latin typeface="Anaheim" panose="020B0604020202020204" charset="-18"/>
            </a:rPr>
            <a:t> fixálása</a:t>
          </a:r>
          <a:endParaRPr lang="en-US" sz="1400" dirty="0">
            <a:latin typeface="Anaheim" panose="020B0604020202020204" charset="-18"/>
          </a:endParaRPr>
        </a:p>
      </dgm:t>
    </dgm:pt>
    <dgm:pt modelId="{D7C9E602-1480-4E50-B62F-1A461D03FF8E}" type="parTrans" cxnId="{9B4CF283-4FE6-467F-AE47-B98EB22BABD0}">
      <dgm:prSet/>
      <dgm:spPr/>
      <dgm:t>
        <a:bodyPr/>
        <a:lstStyle/>
        <a:p>
          <a:endParaRPr lang="en-US"/>
        </a:p>
      </dgm:t>
    </dgm:pt>
    <dgm:pt modelId="{605875F0-997B-4A4C-BFDE-CE88C0958613}" type="sibTrans" cxnId="{9B4CF283-4FE6-467F-AE47-B98EB22BABD0}">
      <dgm:prSet/>
      <dgm:spPr/>
      <dgm:t>
        <a:bodyPr/>
        <a:lstStyle/>
        <a:p>
          <a:endParaRPr lang="en-US"/>
        </a:p>
      </dgm:t>
    </dgm:pt>
    <dgm:pt modelId="{275F67FB-A75C-4FBC-B8D1-253F59C9860A}" type="pres">
      <dgm:prSet presAssocID="{ED0404DA-46E9-4E29-B4AC-D7D7F430BD88}" presName="vert0" presStyleCnt="0">
        <dgm:presLayoutVars>
          <dgm:dir/>
          <dgm:animOne val="branch"/>
          <dgm:animLvl val="lvl"/>
        </dgm:presLayoutVars>
      </dgm:prSet>
      <dgm:spPr/>
    </dgm:pt>
    <dgm:pt modelId="{81497C99-0AC9-4844-8B8F-480AD6931B83}" type="pres">
      <dgm:prSet presAssocID="{C030BCF9-C8D9-4449-BEE3-48DFFC0E98AA}" presName="thickLine" presStyleLbl="alignNode1" presStyleIdx="0" presStyleCnt="1"/>
      <dgm:spPr/>
    </dgm:pt>
    <dgm:pt modelId="{C846BB33-ADD4-429A-A3C5-52F81685FD0A}" type="pres">
      <dgm:prSet presAssocID="{C030BCF9-C8D9-4449-BEE3-48DFFC0E98AA}" presName="horz1" presStyleCnt="0"/>
      <dgm:spPr/>
    </dgm:pt>
    <dgm:pt modelId="{4A73A810-E498-42A2-B7E4-725A703D739F}" type="pres">
      <dgm:prSet presAssocID="{C030BCF9-C8D9-4449-BEE3-48DFFC0E98AA}" presName="tx1" presStyleLbl="revTx" presStyleIdx="0" presStyleCnt="1" custLinFactNeighborY="-44496"/>
      <dgm:spPr/>
    </dgm:pt>
    <dgm:pt modelId="{538F03F5-BC5A-4A56-A611-5A5A9A1B95B0}" type="pres">
      <dgm:prSet presAssocID="{C030BCF9-C8D9-4449-BEE3-48DFFC0E98AA}" presName="vert1" presStyleCnt="0"/>
      <dgm:spPr/>
    </dgm:pt>
  </dgm:ptLst>
  <dgm:cxnLst>
    <dgm:cxn modelId="{93ADC439-89E7-4540-9BD3-C87045890DA7}" type="presOf" srcId="{C030BCF9-C8D9-4449-BEE3-48DFFC0E98AA}" destId="{4A73A810-E498-42A2-B7E4-725A703D739F}" srcOrd="0" destOrd="0" presId="urn:microsoft.com/office/officeart/2008/layout/LinedList"/>
    <dgm:cxn modelId="{9B4CF283-4FE6-467F-AE47-B98EB22BABD0}" srcId="{ED0404DA-46E9-4E29-B4AC-D7D7F430BD88}" destId="{C030BCF9-C8D9-4449-BEE3-48DFFC0E98AA}" srcOrd="0" destOrd="0" parTransId="{D7C9E602-1480-4E50-B62F-1A461D03FF8E}" sibTransId="{605875F0-997B-4A4C-BFDE-CE88C0958613}"/>
    <dgm:cxn modelId="{701A288C-C78F-4922-906C-C12291926653}" type="presOf" srcId="{ED0404DA-46E9-4E29-B4AC-D7D7F430BD88}" destId="{275F67FB-A75C-4FBC-B8D1-253F59C9860A}" srcOrd="0" destOrd="0" presId="urn:microsoft.com/office/officeart/2008/layout/LinedList"/>
    <dgm:cxn modelId="{69093FE6-89B9-4116-BDC3-8B17E967A2CC}" type="presParOf" srcId="{275F67FB-A75C-4FBC-B8D1-253F59C9860A}" destId="{81497C99-0AC9-4844-8B8F-480AD6931B83}" srcOrd="0" destOrd="0" presId="urn:microsoft.com/office/officeart/2008/layout/LinedList"/>
    <dgm:cxn modelId="{05E11366-FC97-444F-A8C2-5AB0E9E1A1E1}" type="presParOf" srcId="{275F67FB-A75C-4FBC-B8D1-253F59C9860A}" destId="{C846BB33-ADD4-429A-A3C5-52F81685FD0A}" srcOrd="1" destOrd="0" presId="urn:microsoft.com/office/officeart/2008/layout/LinedList"/>
    <dgm:cxn modelId="{15CB0675-5708-4526-9391-75EB68173D8A}" type="presParOf" srcId="{C846BB33-ADD4-429A-A3C5-52F81685FD0A}" destId="{4A73A810-E498-42A2-B7E4-725A703D739F}" srcOrd="0" destOrd="0" presId="urn:microsoft.com/office/officeart/2008/layout/LinedList"/>
    <dgm:cxn modelId="{7F15F850-9570-496D-8927-A95A86C9F3F4}" type="presParOf" srcId="{C846BB33-ADD4-429A-A3C5-52F81685FD0A}" destId="{538F03F5-BC5A-4A56-A611-5A5A9A1B95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67D1F57-916E-466C-BD68-0106BA35F13A}" type="doc">
      <dgm:prSet loTypeId="urn:microsoft.com/office/officeart/2008/layout/Lin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9F5D92-CD39-4859-A1FF-988B90317937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Adrián</a:t>
          </a:r>
          <a:r>
            <a:rPr lang="hu-HU" sz="1400" b="0" i="0" dirty="0">
              <a:latin typeface="Anaheim" panose="020B0604020202020204" charset="-18"/>
            </a:rPr>
            <a:t>: Állatok és Növények aloldal váza</a:t>
          </a:r>
          <a:endParaRPr lang="en-US" sz="1400" dirty="0">
            <a:latin typeface="Anaheim" panose="020B0604020202020204" charset="-18"/>
          </a:endParaRPr>
        </a:p>
      </dgm:t>
    </dgm:pt>
    <dgm:pt modelId="{DA58F5E7-DDCC-480F-ACA7-5F5C8E661E90}" type="parTrans" cxnId="{53D7D213-71F3-42DD-B2E0-593159A74673}">
      <dgm:prSet/>
      <dgm:spPr/>
      <dgm:t>
        <a:bodyPr/>
        <a:lstStyle/>
        <a:p>
          <a:endParaRPr lang="en-US"/>
        </a:p>
      </dgm:t>
    </dgm:pt>
    <dgm:pt modelId="{AC4A25D8-7E6A-42AB-8544-A3A025154722}" type="sibTrans" cxnId="{53D7D213-71F3-42DD-B2E0-593159A74673}">
      <dgm:prSet/>
      <dgm:spPr/>
      <dgm:t>
        <a:bodyPr/>
        <a:lstStyle/>
        <a:p>
          <a:endParaRPr lang="en-US"/>
        </a:p>
      </dgm:t>
    </dgm:pt>
    <dgm:pt modelId="{86E396FE-F48C-4851-B8BF-FC184C381717}" type="pres">
      <dgm:prSet presAssocID="{667D1F57-916E-466C-BD68-0106BA35F13A}" presName="vert0" presStyleCnt="0">
        <dgm:presLayoutVars>
          <dgm:dir/>
          <dgm:animOne val="branch"/>
          <dgm:animLvl val="lvl"/>
        </dgm:presLayoutVars>
      </dgm:prSet>
      <dgm:spPr/>
    </dgm:pt>
    <dgm:pt modelId="{2C10F107-7D5C-41E8-84EB-31F6C7715C23}" type="pres">
      <dgm:prSet presAssocID="{3A9F5D92-CD39-4859-A1FF-988B90317937}" presName="thickLine" presStyleLbl="alignNode1" presStyleIdx="0" presStyleCnt="1"/>
      <dgm:spPr/>
    </dgm:pt>
    <dgm:pt modelId="{8E80FE34-02B5-472B-AB4B-B568DA87AE9F}" type="pres">
      <dgm:prSet presAssocID="{3A9F5D92-CD39-4859-A1FF-988B90317937}" presName="horz1" presStyleCnt="0"/>
      <dgm:spPr/>
    </dgm:pt>
    <dgm:pt modelId="{B425E386-6678-4549-BCF8-6399DF8DCF4E}" type="pres">
      <dgm:prSet presAssocID="{3A9F5D92-CD39-4859-A1FF-988B90317937}" presName="tx1" presStyleLbl="revTx" presStyleIdx="0" presStyleCnt="1"/>
      <dgm:spPr/>
    </dgm:pt>
    <dgm:pt modelId="{A5E95CBF-D4BE-4327-B275-A2F10CA25899}" type="pres">
      <dgm:prSet presAssocID="{3A9F5D92-CD39-4859-A1FF-988B90317937}" presName="vert1" presStyleCnt="0"/>
      <dgm:spPr/>
    </dgm:pt>
  </dgm:ptLst>
  <dgm:cxnLst>
    <dgm:cxn modelId="{8585F702-7B81-4D99-9EC3-C00609CD6BE0}" type="presOf" srcId="{667D1F57-916E-466C-BD68-0106BA35F13A}" destId="{86E396FE-F48C-4851-B8BF-FC184C381717}" srcOrd="0" destOrd="0" presId="urn:microsoft.com/office/officeart/2008/layout/LinedList"/>
    <dgm:cxn modelId="{53D7D213-71F3-42DD-B2E0-593159A74673}" srcId="{667D1F57-916E-466C-BD68-0106BA35F13A}" destId="{3A9F5D92-CD39-4859-A1FF-988B90317937}" srcOrd="0" destOrd="0" parTransId="{DA58F5E7-DDCC-480F-ACA7-5F5C8E661E90}" sibTransId="{AC4A25D8-7E6A-42AB-8544-A3A025154722}"/>
    <dgm:cxn modelId="{AEBA3DFC-5AD1-49D5-AC92-A11E7677EB5E}" type="presOf" srcId="{3A9F5D92-CD39-4859-A1FF-988B90317937}" destId="{B425E386-6678-4549-BCF8-6399DF8DCF4E}" srcOrd="0" destOrd="0" presId="urn:microsoft.com/office/officeart/2008/layout/LinedList"/>
    <dgm:cxn modelId="{1B5003A3-B740-406B-B684-4832B81859C7}" type="presParOf" srcId="{86E396FE-F48C-4851-B8BF-FC184C381717}" destId="{2C10F107-7D5C-41E8-84EB-31F6C7715C23}" srcOrd="0" destOrd="0" presId="urn:microsoft.com/office/officeart/2008/layout/LinedList"/>
    <dgm:cxn modelId="{3274BF5E-9C4B-4526-9313-40D696CE9CBC}" type="presParOf" srcId="{86E396FE-F48C-4851-B8BF-FC184C381717}" destId="{8E80FE34-02B5-472B-AB4B-B568DA87AE9F}" srcOrd="1" destOrd="0" presId="urn:microsoft.com/office/officeart/2008/layout/LinedList"/>
    <dgm:cxn modelId="{5D9C39F7-C525-4EE1-AE7F-95CB28EB6515}" type="presParOf" srcId="{8E80FE34-02B5-472B-AB4B-B568DA87AE9F}" destId="{B425E386-6678-4549-BCF8-6399DF8DCF4E}" srcOrd="0" destOrd="0" presId="urn:microsoft.com/office/officeart/2008/layout/LinedList"/>
    <dgm:cxn modelId="{71D7C53C-BE5D-4C6B-BCDB-82C774AC3BF8}" type="presParOf" srcId="{8E80FE34-02B5-472B-AB4B-B568DA87AE9F}" destId="{A5E95CBF-D4BE-4327-B275-A2F10CA2589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9D0E9C2-A510-4F95-8C79-AC467B2D28D6}" type="doc">
      <dgm:prSet loTypeId="urn:microsoft.com/office/officeart/2008/layout/Lin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873998-C6B2-4ECA-A5C6-3D167CC9B5FB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Adrián</a:t>
          </a:r>
          <a:r>
            <a:rPr lang="hu-HU" sz="1400" b="0" i="0" dirty="0">
              <a:latin typeface="Anaheim" panose="020B0604020202020204" charset="-18"/>
            </a:rPr>
            <a:t>: alapstruktúra, </a:t>
          </a:r>
          <a:r>
            <a:rPr lang="hu-HU" sz="1400" b="0" i="0" dirty="0" err="1">
              <a:latin typeface="Anaheim" panose="020B0604020202020204" charset="-18"/>
            </a:rPr>
            <a:t>header</a:t>
          </a:r>
          <a:r>
            <a:rPr lang="hu-HU" sz="1400" b="0" i="0" dirty="0">
              <a:latin typeface="Anaheim" panose="020B0604020202020204" charset="-18"/>
            </a:rPr>
            <a:t> és </a:t>
          </a:r>
          <a:r>
            <a:rPr lang="hu-HU" sz="1400" b="0" i="0" dirty="0" err="1">
              <a:latin typeface="Anaheim" panose="020B0604020202020204" charset="-18"/>
            </a:rPr>
            <a:t>carousel</a:t>
          </a:r>
          <a:r>
            <a:rPr lang="hu-HU" sz="1400" b="0" i="0" dirty="0">
              <a:latin typeface="Anaheim" panose="020B0604020202020204" charset="-18"/>
            </a:rPr>
            <a:t> elkészítése, animációk </a:t>
          </a:r>
          <a:br>
            <a:rPr lang="hu-HU" sz="1400" b="0" i="0" dirty="0">
              <a:latin typeface="Anaheim" panose="020B0604020202020204" charset="-18"/>
            </a:rPr>
          </a:br>
          <a:r>
            <a:rPr lang="hu-HU" sz="1400" b="0" i="0" dirty="0">
              <a:latin typeface="Anaheim" panose="020B0604020202020204" charset="-18"/>
            </a:rPr>
            <a:t>+ Design ötletelés</a:t>
          </a:r>
          <a:endParaRPr lang="en-US" sz="1400" dirty="0">
            <a:latin typeface="Anaheim" panose="020B0604020202020204" charset="-18"/>
          </a:endParaRPr>
        </a:p>
      </dgm:t>
    </dgm:pt>
    <dgm:pt modelId="{0898C6B4-7685-4270-BFC8-0399FDEA87FC}" type="parTrans" cxnId="{3DAFFE37-6CFB-495A-A706-A3254AEAE2E7}">
      <dgm:prSet/>
      <dgm:spPr/>
      <dgm:t>
        <a:bodyPr/>
        <a:lstStyle/>
        <a:p>
          <a:endParaRPr lang="en-US"/>
        </a:p>
      </dgm:t>
    </dgm:pt>
    <dgm:pt modelId="{86373793-A9F0-4535-B2F1-B0733CC77245}" type="sibTrans" cxnId="{3DAFFE37-6CFB-495A-A706-A3254AEAE2E7}">
      <dgm:prSet/>
      <dgm:spPr/>
      <dgm:t>
        <a:bodyPr/>
        <a:lstStyle/>
        <a:p>
          <a:endParaRPr lang="en-US"/>
        </a:p>
      </dgm:t>
    </dgm:pt>
    <dgm:pt modelId="{45A086B9-3382-4972-A41D-91499B4FA4D5}">
      <dgm:prSet custT="1"/>
      <dgm:spPr/>
      <dgm:t>
        <a:bodyPr/>
        <a:lstStyle/>
        <a:p>
          <a:r>
            <a:rPr lang="hu-HU" sz="1400" b="0" i="0" dirty="0">
              <a:latin typeface="Anaheim" panose="020B0604020202020204" charset="-18"/>
            </a:rPr>
            <a:t> </a:t>
          </a:r>
        </a:p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dirty="0">
              <a:latin typeface="Anaheim" panose="020B0604020202020204" charset="-18"/>
            </a:rPr>
            <a:t>: További feladatkiosztások </a:t>
          </a:r>
          <a:endParaRPr lang="en-US" sz="1400" dirty="0">
            <a:latin typeface="Anaheim" panose="020B0604020202020204" charset="-18"/>
          </a:endParaRPr>
        </a:p>
      </dgm:t>
    </dgm:pt>
    <dgm:pt modelId="{40921F9F-327B-4E94-93C2-26075F9292A6}" type="parTrans" cxnId="{E64F44E0-ECC8-4967-9440-B17C8C1B513B}">
      <dgm:prSet/>
      <dgm:spPr/>
      <dgm:t>
        <a:bodyPr/>
        <a:lstStyle/>
        <a:p>
          <a:endParaRPr lang="en-US"/>
        </a:p>
      </dgm:t>
    </dgm:pt>
    <dgm:pt modelId="{347C6670-9997-4382-97AD-4A77E46AED00}" type="sibTrans" cxnId="{E64F44E0-ECC8-4967-9440-B17C8C1B513B}">
      <dgm:prSet/>
      <dgm:spPr/>
      <dgm:t>
        <a:bodyPr/>
        <a:lstStyle/>
        <a:p>
          <a:endParaRPr lang="en-US"/>
        </a:p>
      </dgm:t>
    </dgm:pt>
    <dgm:pt modelId="{08D95AB1-1DD7-466D-B569-932633D85276}" type="pres">
      <dgm:prSet presAssocID="{69D0E9C2-A510-4F95-8C79-AC467B2D28D6}" presName="vert0" presStyleCnt="0">
        <dgm:presLayoutVars>
          <dgm:dir/>
          <dgm:animOne val="branch"/>
          <dgm:animLvl val="lvl"/>
        </dgm:presLayoutVars>
      </dgm:prSet>
      <dgm:spPr/>
    </dgm:pt>
    <dgm:pt modelId="{22409A69-F464-4B6A-B7BE-F54D3D45B00C}" type="pres">
      <dgm:prSet presAssocID="{D2873998-C6B2-4ECA-A5C6-3D167CC9B5FB}" presName="thickLine" presStyleLbl="alignNode1" presStyleIdx="0" presStyleCnt="2"/>
      <dgm:spPr/>
    </dgm:pt>
    <dgm:pt modelId="{9F8264E1-165F-49FA-A58E-181C8BE2D433}" type="pres">
      <dgm:prSet presAssocID="{D2873998-C6B2-4ECA-A5C6-3D167CC9B5FB}" presName="horz1" presStyleCnt="0"/>
      <dgm:spPr/>
    </dgm:pt>
    <dgm:pt modelId="{C51DD507-C4A6-4D43-A964-C7399A65ECDD}" type="pres">
      <dgm:prSet presAssocID="{D2873998-C6B2-4ECA-A5C6-3D167CC9B5FB}" presName="tx1" presStyleLbl="revTx" presStyleIdx="0" presStyleCnt="2" custScaleY="135512"/>
      <dgm:spPr/>
    </dgm:pt>
    <dgm:pt modelId="{A4B878A0-A0AA-4DF9-920F-29538B8D8190}" type="pres">
      <dgm:prSet presAssocID="{D2873998-C6B2-4ECA-A5C6-3D167CC9B5FB}" presName="vert1" presStyleCnt="0"/>
      <dgm:spPr/>
    </dgm:pt>
    <dgm:pt modelId="{DEBFAF6F-2638-49C5-AFC0-370A030AD5EE}" type="pres">
      <dgm:prSet presAssocID="{45A086B9-3382-4972-A41D-91499B4FA4D5}" presName="thickLine" presStyleLbl="alignNode1" presStyleIdx="1" presStyleCnt="2" custLinFactNeighborY="45290"/>
      <dgm:spPr/>
    </dgm:pt>
    <dgm:pt modelId="{9E834586-4235-46EF-8936-600BA024D190}" type="pres">
      <dgm:prSet presAssocID="{45A086B9-3382-4972-A41D-91499B4FA4D5}" presName="horz1" presStyleCnt="0"/>
      <dgm:spPr/>
    </dgm:pt>
    <dgm:pt modelId="{02761438-4149-44BA-BE3F-DAEB5953F8E4}" type="pres">
      <dgm:prSet presAssocID="{45A086B9-3382-4972-A41D-91499B4FA4D5}" presName="tx1" presStyleLbl="revTx" presStyleIdx="1" presStyleCnt="2" custScaleY="118713" custLinFactNeighborX="0" custLinFactNeighborY="14999"/>
      <dgm:spPr/>
    </dgm:pt>
    <dgm:pt modelId="{47FBF8B5-B315-4E12-A974-699264F3451F}" type="pres">
      <dgm:prSet presAssocID="{45A086B9-3382-4972-A41D-91499B4FA4D5}" presName="vert1" presStyleCnt="0"/>
      <dgm:spPr/>
    </dgm:pt>
  </dgm:ptLst>
  <dgm:cxnLst>
    <dgm:cxn modelId="{3DAFFE37-6CFB-495A-A706-A3254AEAE2E7}" srcId="{69D0E9C2-A510-4F95-8C79-AC467B2D28D6}" destId="{D2873998-C6B2-4ECA-A5C6-3D167CC9B5FB}" srcOrd="0" destOrd="0" parTransId="{0898C6B4-7685-4270-BFC8-0399FDEA87FC}" sibTransId="{86373793-A9F0-4535-B2F1-B0733CC77245}"/>
    <dgm:cxn modelId="{0905673F-120A-4761-98BE-3330D1946F50}" type="presOf" srcId="{69D0E9C2-A510-4F95-8C79-AC467B2D28D6}" destId="{08D95AB1-1DD7-466D-B569-932633D85276}" srcOrd="0" destOrd="0" presId="urn:microsoft.com/office/officeart/2008/layout/LinedList"/>
    <dgm:cxn modelId="{8B264C78-51E2-4162-8B61-833F773EFD37}" type="presOf" srcId="{45A086B9-3382-4972-A41D-91499B4FA4D5}" destId="{02761438-4149-44BA-BE3F-DAEB5953F8E4}" srcOrd="0" destOrd="0" presId="urn:microsoft.com/office/officeart/2008/layout/LinedList"/>
    <dgm:cxn modelId="{05DF1BB7-C9AA-4BA7-A559-ECE3C38BE3BA}" type="presOf" srcId="{D2873998-C6B2-4ECA-A5C6-3D167CC9B5FB}" destId="{C51DD507-C4A6-4D43-A964-C7399A65ECDD}" srcOrd="0" destOrd="0" presId="urn:microsoft.com/office/officeart/2008/layout/LinedList"/>
    <dgm:cxn modelId="{E64F44E0-ECC8-4967-9440-B17C8C1B513B}" srcId="{69D0E9C2-A510-4F95-8C79-AC467B2D28D6}" destId="{45A086B9-3382-4972-A41D-91499B4FA4D5}" srcOrd="1" destOrd="0" parTransId="{40921F9F-327B-4E94-93C2-26075F9292A6}" sibTransId="{347C6670-9997-4382-97AD-4A77E46AED00}"/>
    <dgm:cxn modelId="{5F04A8D2-673B-4531-BEB3-A8E619837867}" type="presParOf" srcId="{08D95AB1-1DD7-466D-B569-932633D85276}" destId="{22409A69-F464-4B6A-B7BE-F54D3D45B00C}" srcOrd="0" destOrd="0" presId="urn:microsoft.com/office/officeart/2008/layout/LinedList"/>
    <dgm:cxn modelId="{2F75C907-8A76-4DF2-827F-9D5DB36BEAFB}" type="presParOf" srcId="{08D95AB1-1DD7-466D-B569-932633D85276}" destId="{9F8264E1-165F-49FA-A58E-181C8BE2D433}" srcOrd="1" destOrd="0" presId="urn:microsoft.com/office/officeart/2008/layout/LinedList"/>
    <dgm:cxn modelId="{0D517CF8-0D7C-4AE0-B88C-6422431CF575}" type="presParOf" srcId="{9F8264E1-165F-49FA-A58E-181C8BE2D433}" destId="{C51DD507-C4A6-4D43-A964-C7399A65ECDD}" srcOrd="0" destOrd="0" presId="urn:microsoft.com/office/officeart/2008/layout/LinedList"/>
    <dgm:cxn modelId="{A1327D60-6178-4196-B3B1-487494086F88}" type="presParOf" srcId="{9F8264E1-165F-49FA-A58E-181C8BE2D433}" destId="{A4B878A0-A0AA-4DF9-920F-29538B8D8190}" srcOrd="1" destOrd="0" presId="urn:microsoft.com/office/officeart/2008/layout/LinedList"/>
    <dgm:cxn modelId="{FFD66651-3A42-462A-B41E-C65C6D2A79D9}" type="presParOf" srcId="{08D95AB1-1DD7-466D-B569-932633D85276}" destId="{DEBFAF6F-2638-49C5-AFC0-370A030AD5EE}" srcOrd="2" destOrd="0" presId="urn:microsoft.com/office/officeart/2008/layout/LinedList"/>
    <dgm:cxn modelId="{41D2B132-89C1-4B4C-A654-696701279804}" type="presParOf" srcId="{08D95AB1-1DD7-466D-B569-932633D85276}" destId="{9E834586-4235-46EF-8936-600BA024D190}" srcOrd="3" destOrd="0" presId="urn:microsoft.com/office/officeart/2008/layout/LinedList"/>
    <dgm:cxn modelId="{581D9C4E-1A0E-46EE-B403-22FF282B5BBB}" type="presParOf" srcId="{9E834586-4235-46EF-8936-600BA024D190}" destId="{02761438-4149-44BA-BE3F-DAEB5953F8E4}" srcOrd="0" destOrd="0" presId="urn:microsoft.com/office/officeart/2008/layout/LinedList"/>
    <dgm:cxn modelId="{485B7AFF-307B-46F2-9C41-F3529012B4F2}" type="presParOf" srcId="{9E834586-4235-46EF-8936-600BA024D190}" destId="{47FBF8B5-B315-4E12-A974-699264F3451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57B12E4-CDA3-4235-ADC0-666424D511E3}" type="doc">
      <dgm:prSet loTypeId="urn:microsoft.com/office/officeart/2008/layout/Lin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01DD18-518A-462C-BBFE-B93298988524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Adrián</a:t>
          </a:r>
          <a:r>
            <a:rPr lang="hu-HU" sz="1400" b="0" i="0" dirty="0">
              <a:latin typeface="Anaheim" panose="020B0604020202020204" charset="-18"/>
            </a:rPr>
            <a:t>: </a:t>
          </a:r>
          <a:r>
            <a:rPr lang="hu-HU" sz="1400" b="0" i="0" dirty="0" err="1">
              <a:latin typeface="Anaheim" panose="020B0604020202020204" charset="-18"/>
            </a:rPr>
            <a:t>Github</a:t>
          </a:r>
          <a:r>
            <a:rPr lang="hu-HU" sz="1400" b="0" i="0" dirty="0">
              <a:latin typeface="Anaheim" panose="020B0604020202020204" charset="-18"/>
            </a:rPr>
            <a:t> </a:t>
          </a:r>
          <a:r>
            <a:rPr lang="hu-HU" sz="1400" b="0" i="0" dirty="0" err="1">
              <a:latin typeface="Anaheim" panose="020B0604020202020204" charset="-18"/>
            </a:rPr>
            <a:t>repo</a:t>
          </a:r>
          <a:r>
            <a:rPr lang="hu-HU" sz="1400" b="0" i="0" dirty="0">
              <a:latin typeface="Anaheim" panose="020B0604020202020204" charset="-18"/>
            </a:rPr>
            <a:t> létrehozás, meghívások, aloldalhoz anyaggyűjtés</a:t>
          </a:r>
          <a:endParaRPr lang="en-US" sz="1400" dirty="0">
            <a:latin typeface="Anaheim" panose="020B0604020202020204" charset="-18"/>
          </a:endParaRPr>
        </a:p>
      </dgm:t>
    </dgm:pt>
    <dgm:pt modelId="{E19EAE59-8EC3-42A7-8DEF-B2BEC5203F0F}" type="parTrans" cxnId="{17A99F63-25DA-43C9-B5EB-6C1C8B6EFE47}">
      <dgm:prSet/>
      <dgm:spPr/>
      <dgm:t>
        <a:bodyPr/>
        <a:lstStyle/>
        <a:p>
          <a:endParaRPr lang="en-US"/>
        </a:p>
      </dgm:t>
    </dgm:pt>
    <dgm:pt modelId="{7A73644E-0F26-489C-BAB6-6039AD3F30DF}" type="sibTrans" cxnId="{17A99F63-25DA-43C9-B5EB-6C1C8B6EFE47}">
      <dgm:prSet/>
      <dgm:spPr/>
      <dgm:t>
        <a:bodyPr/>
        <a:lstStyle/>
        <a:p>
          <a:endParaRPr lang="en-US"/>
        </a:p>
      </dgm:t>
    </dgm:pt>
    <dgm:pt modelId="{3DB15E36-312D-47E4-919F-7AB6B7A76986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dirty="0">
              <a:latin typeface="Anaheim" panose="020B0604020202020204" charset="-18"/>
            </a:rPr>
            <a:t>: ötletelés (felépítés)</a:t>
          </a:r>
          <a:endParaRPr lang="en-US" sz="1400" dirty="0">
            <a:latin typeface="Anaheim" panose="020B0604020202020204" charset="-18"/>
          </a:endParaRPr>
        </a:p>
      </dgm:t>
    </dgm:pt>
    <dgm:pt modelId="{A6D3F766-E0EF-4248-B1F9-5A7FFF13B8A8}" type="parTrans" cxnId="{D0A2743B-43AA-43FC-91AD-DCBD68551482}">
      <dgm:prSet/>
      <dgm:spPr/>
      <dgm:t>
        <a:bodyPr/>
        <a:lstStyle/>
        <a:p>
          <a:endParaRPr lang="en-US"/>
        </a:p>
      </dgm:t>
    </dgm:pt>
    <dgm:pt modelId="{13DAE0C2-63B9-4E7B-BC55-0894ACBED4BB}" type="sibTrans" cxnId="{D0A2743B-43AA-43FC-91AD-DCBD68551482}">
      <dgm:prSet/>
      <dgm:spPr/>
      <dgm:t>
        <a:bodyPr/>
        <a:lstStyle/>
        <a:p>
          <a:endParaRPr lang="en-US"/>
        </a:p>
      </dgm:t>
    </dgm:pt>
    <dgm:pt modelId="{59A8362E-251F-4227-AF3F-FBE000EFA9E7}" type="pres">
      <dgm:prSet presAssocID="{B57B12E4-CDA3-4235-ADC0-666424D511E3}" presName="vert0" presStyleCnt="0">
        <dgm:presLayoutVars>
          <dgm:dir/>
          <dgm:animOne val="branch"/>
          <dgm:animLvl val="lvl"/>
        </dgm:presLayoutVars>
      </dgm:prSet>
      <dgm:spPr/>
    </dgm:pt>
    <dgm:pt modelId="{D5377BA8-4EAB-4F77-B8A4-59E9F68D46B2}" type="pres">
      <dgm:prSet presAssocID="{7B01DD18-518A-462C-BBFE-B93298988524}" presName="thickLine" presStyleLbl="alignNode1" presStyleIdx="0" presStyleCnt="2" custLinFactNeighborX="36109" custLinFactNeighborY="8279"/>
      <dgm:spPr/>
    </dgm:pt>
    <dgm:pt modelId="{79AC1880-E703-448E-AD59-377ACD7BFAE8}" type="pres">
      <dgm:prSet presAssocID="{7B01DD18-518A-462C-BBFE-B93298988524}" presName="horz1" presStyleCnt="0"/>
      <dgm:spPr/>
    </dgm:pt>
    <dgm:pt modelId="{CD3242E2-DF3E-41BC-AEAA-48D9C522C053}" type="pres">
      <dgm:prSet presAssocID="{7B01DD18-518A-462C-BBFE-B93298988524}" presName="tx1" presStyleLbl="revTx" presStyleIdx="0" presStyleCnt="2" custLinFactNeighborY="9608"/>
      <dgm:spPr/>
    </dgm:pt>
    <dgm:pt modelId="{C71236F3-315B-46B1-8B08-245FD05A6A5B}" type="pres">
      <dgm:prSet presAssocID="{7B01DD18-518A-462C-BBFE-B93298988524}" presName="vert1" presStyleCnt="0"/>
      <dgm:spPr/>
    </dgm:pt>
    <dgm:pt modelId="{0BF5BDA1-77EF-4507-A3FE-FBEE1851B494}" type="pres">
      <dgm:prSet presAssocID="{3DB15E36-312D-47E4-919F-7AB6B7A76986}" presName="thickLine" presStyleLbl="alignNode1" presStyleIdx="1" presStyleCnt="2" custLinFactNeighborY="2076"/>
      <dgm:spPr/>
    </dgm:pt>
    <dgm:pt modelId="{77428CA4-72C8-4508-A7DE-895B3144AFDA}" type="pres">
      <dgm:prSet presAssocID="{3DB15E36-312D-47E4-919F-7AB6B7A76986}" presName="horz1" presStyleCnt="0"/>
      <dgm:spPr/>
    </dgm:pt>
    <dgm:pt modelId="{DDE09AB2-AD6E-408C-8D23-3C4AAAD5F47D}" type="pres">
      <dgm:prSet presAssocID="{3DB15E36-312D-47E4-919F-7AB6B7A76986}" presName="tx1" presStyleLbl="revTx" presStyleIdx="1" presStyleCnt="2" custScaleY="79822" custLinFactNeighborX="-1638" custLinFactNeighborY="8691"/>
      <dgm:spPr/>
    </dgm:pt>
    <dgm:pt modelId="{5146FDBC-4694-4612-8F92-0AB4A9CA32D9}" type="pres">
      <dgm:prSet presAssocID="{3DB15E36-312D-47E4-919F-7AB6B7A76986}" presName="vert1" presStyleCnt="0"/>
      <dgm:spPr/>
    </dgm:pt>
  </dgm:ptLst>
  <dgm:cxnLst>
    <dgm:cxn modelId="{D0A2743B-43AA-43FC-91AD-DCBD68551482}" srcId="{B57B12E4-CDA3-4235-ADC0-666424D511E3}" destId="{3DB15E36-312D-47E4-919F-7AB6B7A76986}" srcOrd="1" destOrd="0" parTransId="{A6D3F766-E0EF-4248-B1F9-5A7FFF13B8A8}" sibTransId="{13DAE0C2-63B9-4E7B-BC55-0894ACBED4BB}"/>
    <dgm:cxn modelId="{2A012742-F16E-493B-9540-54BBB7992CE6}" type="presOf" srcId="{B57B12E4-CDA3-4235-ADC0-666424D511E3}" destId="{59A8362E-251F-4227-AF3F-FBE000EFA9E7}" srcOrd="0" destOrd="0" presId="urn:microsoft.com/office/officeart/2008/layout/LinedList"/>
    <dgm:cxn modelId="{17A99F63-25DA-43C9-B5EB-6C1C8B6EFE47}" srcId="{B57B12E4-CDA3-4235-ADC0-666424D511E3}" destId="{7B01DD18-518A-462C-BBFE-B93298988524}" srcOrd="0" destOrd="0" parTransId="{E19EAE59-8EC3-42A7-8DEF-B2BEC5203F0F}" sibTransId="{7A73644E-0F26-489C-BAB6-6039AD3F30DF}"/>
    <dgm:cxn modelId="{A7EB2CA8-A678-4A42-8BC7-A51598E78F85}" type="presOf" srcId="{3DB15E36-312D-47E4-919F-7AB6B7A76986}" destId="{DDE09AB2-AD6E-408C-8D23-3C4AAAD5F47D}" srcOrd="0" destOrd="0" presId="urn:microsoft.com/office/officeart/2008/layout/LinedList"/>
    <dgm:cxn modelId="{7A869AFF-F38D-41C6-8911-7E38AB199163}" type="presOf" srcId="{7B01DD18-518A-462C-BBFE-B93298988524}" destId="{CD3242E2-DF3E-41BC-AEAA-48D9C522C053}" srcOrd="0" destOrd="0" presId="urn:microsoft.com/office/officeart/2008/layout/LinedList"/>
    <dgm:cxn modelId="{D0C07C6F-46EF-44B9-A78F-569AD6B1DFB9}" type="presParOf" srcId="{59A8362E-251F-4227-AF3F-FBE000EFA9E7}" destId="{D5377BA8-4EAB-4F77-B8A4-59E9F68D46B2}" srcOrd="0" destOrd="0" presId="urn:microsoft.com/office/officeart/2008/layout/LinedList"/>
    <dgm:cxn modelId="{35B06EFA-06B7-48FA-952E-1767B15AD7AC}" type="presParOf" srcId="{59A8362E-251F-4227-AF3F-FBE000EFA9E7}" destId="{79AC1880-E703-448E-AD59-377ACD7BFAE8}" srcOrd="1" destOrd="0" presId="urn:microsoft.com/office/officeart/2008/layout/LinedList"/>
    <dgm:cxn modelId="{5CC4AB9D-3ECD-4BCF-8AD7-7B71014F82EF}" type="presParOf" srcId="{79AC1880-E703-448E-AD59-377ACD7BFAE8}" destId="{CD3242E2-DF3E-41BC-AEAA-48D9C522C053}" srcOrd="0" destOrd="0" presId="urn:microsoft.com/office/officeart/2008/layout/LinedList"/>
    <dgm:cxn modelId="{639CDC92-BE21-4D6E-9939-EF971C801B3B}" type="presParOf" srcId="{79AC1880-E703-448E-AD59-377ACD7BFAE8}" destId="{C71236F3-315B-46B1-8B08-245FD05A6A5B}" srcOrd="1" destOrd="0" presId="urn:microsoft.com/office/officeart/2008/layout/LinedList"/>
    <dgm:cxn modelId="{3338D6F9-C79E-4F64-9B97-0670B098D5E5}" type="presParOf" srcId="{59A8362E-251F-4227-AF3F-FBE000EFA9E7}" destId="{0BF5BDA1-77EF-4507-A3FE-FBEE1851B494}" srcOrd="2" destOrd="0" presId="urn:microsoft.com/office/officeart/2008/layout/LinedList"/>
    <dgm:cxn modelId="{9D13BC51-3424-4731-BDA4-0B5D4BECACDD}" type="presParOf" srcId="{59A8362E-251F-4227-AF3F-FBE000EFA9E7}" destId="{77428CA4-72C8-4508-A7DE-895B3144AFDA}" srcOrd="3" destOrd="0" presId="urn:microsoft.com/office/officeart/2008/layout/LinedList"/>
    <dgm:cxn modelId="{402F2D76-8B5C-4552-9FA7-F7F237C8B620}" type="presParOf" srcId="{77428CA4-72C8-4508-A7DE-895B3144AFDA}" destId="{DDE09AB2-AD6E-408C-8D23-3C4AAAD5F47D}" srcOrd="0" destOrd="0" presId="urn:microsoft.com/office/officeart/2008/layout/LinedList"/>
    <dgm:cxn modelId="{6C977A26-E736-4D1B-A77C-4CABED8ACED8}" type="presParOf" srcId="{77428CA4-72C8-4508-A7DE-895B3144AFDA}" destId="{5146FDBC-4694-4612-8F92-0AB4A9CA32D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2FB8AB3-B16F-40BD-A88A-B5884B9FCCFA}" type="doc">
      <dgm:prSet loTypeId="urn:microsoft.com/office/officeart/2008/layout/Lin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24A5AC-E12F-47B7-B8CB-2C38F9CAEBC4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Adrián</a:t>
          </a:r>
          <a:r>
            <a:rPr lang="hu-HU" sz="1400" b="0" i="0" dirty="0">
              <a:latin typeface="Anaheim" panose="020B0604020202020204" charset="-18"/>
            </a:rPr>
            <a:t>: Interaktív térkép elkészítése (Leaflet.js)</a:t>
          </a:r>
          <a:endParaRPr lang="en-US" sz="1400" dirty="0">
            <a:latin typeface="Anaheim" panose="020B0604020202020204" charset="-18"/>
          </a:endParaRPr>
        </a:p>
      </dgm:t>
    </dgm:pt>
    <dgm:pt modelId="{E05F92ED-BDBD-42AD-97FD-066711C7BAC4}" type="parTrans" cxnId="{0475BCA6-F305-4936-8457-18C61A4FFB6D}">
      <dgm:prSet/>
      <dgm:spPr/>
      <dgm:t>
        <a:bodyPr/>
        <a:lstStyle/>
        <a:p>
          <a:endParaRPr lang="en-US"/>
        </a:p>
      </dgm:t>
    </dgm:pt>
    <dgm:pt modelId="{051271AC-6164-49FB-9A74-63BBA6198E3A}" type="sibTrans" cxnId="{0475BCA6-F305-4936-8457-18C61A4FFB6D}">
      <dgm:prSet/>
      <dgm:spPr/>
      <dgm:t>
        <a:bodyPr/>
        <a:lstStyle/>
        <a:p>
          <a:endParaRPr lang="en-US"/>
        </a:p>
      </dgm:t>
    </dgm:pt>
    <dgm:pt modelId="{C6953824-B54C-400B-A789-D333099E155D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dirty="0">
              <a:latin typeface="Anaheim" panose="020B0604020202020204" charset="-18"/>
            </a:rPr>
            <a:t>: CSS igazítások a saját részünkön</a:t>
          </a:r>
          <a:endParaRPr lang="en-US" sz="1400" dirty="0">
            <a:latin typeface="Anaheim" panose="020B0604020202020204" charset="-18"/>
          </a:endParaRPr>
        </a:p>
      </dgm:t>
    </dgm:pt>
    <dgm:pt modelId="{864B7AA1-5F91-474B-AAC1-103D972DF403}" type="parTrans" cxnId="{28A3FB43-4375-41F7-BC33-27D7B4AB7917}">
      <dgm:prSet/>
      <dgm:spPr/>
      <dgm:t>
        <a:bodyPr/>
        <a:lstStyle/>
        <a:p>
          <a:endParaRPr lang="en-US"/>
        </a:p>
      </dgm:t>
    </dgm:pt>
    <dgm:pt modelId="{DFA79125-8EEB-444B-BE49-887802DD558A}" type="sibTrans" cxnId="{28A3FB43-4375-41F7-BC33-27D7B4AB7917}">
      <dgm:prSet/>
      <dgm:spPr/>
      <dgm:t>
        <a:bodyPr/>
        <a:lstStyle/>
        <a:p>
          <a:endParaRPr lang="en-US"/>
        </a:p>
      </dgm:t>
    </dgm:pt>
    <dgm:pt modelId="{6E97D7A3-C78D-4DA7-99D1-F9B6961BD902}" type="pres">
      <dgm:prSet presAssocID="{92FB8AB3-B16F-40BD-A88A-B5884B9FCCFA}" presName="vert0" presStyleCnt="0">
        <dgm:presLayoutVars>
          <dgm:dir/>
          <dgm:animOne val="branch"/>
          <dgm:animLvl val="lvl"/>
        </dgm:presLayoutVars>
      </dgm:prSet>
      <dgm:spPr/>
    </dgm:pt>
    <dgm:pt modelId="{9E0C34B5-7649-4783-B7EB-260CFDBCA5CB}" type="pres">
      <dgm:prSet presAssocID="{9F24A5AC-E12F-47B7-B8CB-2C38F9CAEBC4}" presName="thickLine" presStyleLbl="alignNode1" presStyleIdx="0" presStyleCnt="2"/>
      <dgm:spPr/>
    </dgm:pt>
    <dgm:pt modelId="{53EE9147-43D3-4863-8A3D-0D16533EB1A1}" type="pres">
      <dgm:prSet presAssocID="{9F24A5AC-E12F-47B7-B8CB-2C38F9CAEBC4}" presName="horz1" presStyleCnt="0"/>
      <dgm:spPr/>
    </dgm:pt>
    <dgm:pt modelId="{F08E0BC0-367C-4CD6-AAF3-C8733194BDD2}" type="pres">
      <dgm:prSet presAssocID="{9F24A5AC-E12F-47B7-B8CB-2C38F9CAEBC4}" presName="tx1" presStyleLbl="revTx" presStyleIdx="0" presStyleCnt="2" custScaleY="161370"/>
      <dgm:spPr/>
    </dgm:pt>
    <dgm:pt modelId="{D9165E97-A130-44F3-A7F8-1F6081564342}" type="pres">
      <dgm:prSet presAssocID="{9F24A5AC-E12F-47B7-B8CB-2C38F9CAEBC4}" presName="vert1" presStyleCnt="0"/>
      <dgm:spPr/>
    </dgm:pt>
    <dgm:pt modelId="{56A0BB60-0727-448B-933F-D71F5680458E}" type="pres">
      <dgm:prSet presAssocID="{C6953824-B54C-400B-A789-D333099E155D}" presName="thickLine" presStyleLbl="alignNode1" presStyleIdx="1" presStyleCnt="2"/>
      <dgm:spPr/>
    </dgm:pt>
    <dgm:pt modelId="{85C8A04B-6617-436D-8412-8EE09609CC57}" type="pres">
      <dgm:prSet presAssocID="{C6953824-B54C-400B-A789-D333099E155D}" presName="horz1" presStyleCnt="0"/>
      <dgm:spPr/>
    </dgm:pt>
    <dgm:pt modelId="{5763E440-6195-46DD-9CF3-EBFC5E18C3EC}" type="pres">
      <dgm:prSet presAssocID="{C6953824-B54C-400B-A789-D333099E155D}" presName="tx1" presStyleLbl="revTx" presStyleIdx="1" presStyleCnt="2"/>
      <dgm:spPr/>
    </dgm:pt>
    <dgm:pt modelId="{A2F9174B-C7B0-4827-90D7-B2762585A931}" type="pres">
      <dgm:prSet presAssocID="{C6953824-B54C-400B-A789-D333099E155D}" presName="vert1" presStyleCnt="0"/>
      <dgm:spPr/>
    </dgm:pt>
  </dgm:ptLst>
  <dgm:cxnLst>
    <dgm:cxn modelId="{28A3FB43-4375-41F7-BC33-27D7B4AB7917}" srcId="{92FB8AB3-B16F-40BD-A88A-B5884B9FCCFA}" destId="{C6953824-B54C-400B-A789-D333099E155D}" srcOrd="1" destOrd="0" parTransId="{864B7AA1-5F91-474B-AAC1-103D972DF403}" sibTransId="{DFA79125-8EEB-444B-BE49-887802DD558A}"/>
    <dgm:cxn modelId="{C8F7B26D-2483-4D94-9364-36FC99037D28}" type="presOf" srcId="{9F24A5AC-E12F-47B7-B8CB-2C38F9CAEBC4}" destId="{F08E0BC0-367C-4CD6-AAF3-C8733194BDD2}" srcOrd="0" destOrd="0" presId="urn:microsoft.com/office/officeart/2008/layout/LinedList"/>
    <dgm:cxn modelId="{8209119C-DBFC-46B9-9497-8143E9308DD4}" type="presOf" srcId="{C6953824-B54C-400B-A789-D333099E155D}" destId="{5763E440-6195-46DD-9CF3-EBFC5E18C3EC}" srcOrd="0" destOrd="0" presId="urn:microsoft.com/office/officeart/2008/layout/LinedList"/>
    <dgm:cxn modelId="{0475BCA6-F305-4936-8457-18C61A4FFB6D}" srcId="{92FB8AB3-B16F-40BD-A88A-B5884B9FCCFA}" destId="{9F24A5AC-E12F-47B7-B8CB-2C38F9CAEBC4}" srcOrd="0" destOrd="0" parTransId="{E05F92ED-BDBD-42AD-97FD-066711C7BAC4}" sibTransId="{051271AC-6164-49FB-9A74-63BBA6198E3A}"/>
    <dgm:cxn modelId="{A3747EC1-DD70-4984-B1B1-946341C79A27}" type="presOf" srcId="{92FB8AB3-B16F-40BD-A88A-B5884B9FCCFA}" destId="{6E97D7A3-C78D-4DA7-99D1-F9B6961BD902}" srcOrd="0" destOrd="0" presId="urn:microsoft.com/office/officeart/2008/layout/LinedList"/>
    <dgm:cxn modelId="{385A9992-F743-4417-A4CB-D5F0C4859C26}" type="presParOf" srcId="{6E97D7A3-C78D-4DA7-99D1-F9B6961BD902}" destId="{9E0C34B5-7649-4783-B7EB-260CFDBCA5CB}" srcOrd="0" destOrd="0" presId="urn:microsoft.com/office/officeart/2008/layout/LinedList"/>
    <dgm:cxn modelId="{0CCCD076-9783-43EE-A246-890A90ACC85B}" type="presParOf" srcId="{6E97D7A3-C78D-4DA7-99D1-F9B6961BD902}" destId="{53EE9147-43D3-4863-8A3D-0D16533EB1A1}" srcOrd="1" destOrd="0" presId="urn:microsoft.com/office/officeart/2008/layout/LinedList"/>
    <dgm:cxn modelId="{B693D8F9-F5D7-4D61-B80C-ED66DCC0863D}" type="presParOf" srcId="{53EE9147-43D3-4863-8A3D-0D16533EB1A1}" destId="{F08E0BC0-367C-4CD6-AAF3-C8733194BDD2}" srcOrd="0" destOrd="0" presId="urn:microsoft.com/office/officeart/2008/layout/LinedList"/>
    <dgm:cxn modelId="{796418AF-3E39-4563-902D-E975F9F8DF78}" type="presParOf" srcId="{53EE9147-43D3-4863-8A3D-0D16533EB1A1}" destId="{D9165E97-A130-44F3-A7F8-1F6081564342}" srcOrd="1" destOrd="0" presId="urn:microsoft.com/office/officeart/2008/layout/LinedList"/>
    <dgm:cxn modelId="{94B1071A-E50F-456D-BC1B-2D41592C0C0A}" type="presParOf" srcId="{6E97D7A3-C78D-4DA7-99D1-F9B6961BD902}" destId="{56A0BB60-0727-448B-933F-D71F5680458E}" srcOrd="2" destOrd="0" presId="urn:microsoft.com/office/officeart/2008/layout/LinedList"/>
    <dgm:cxn modelId="{0DED074E-DE64-482E-B720-51FB00BD3876}" type="presParOf" srcId="{6E97D7A3-C78D-4DA7-99D1-F9B6961BD902}" destId="{85C8A04B-6617-436D-8412-8EE09609CC57}" srcOrd="3" destOrd="0" presId="urn:microsoft.com/office/officeart/2008/layout/LinedList"/>
    <dgm:cxn modelId="{1B51B20F-B239-4F4A-AFC7-E9035AEBCBF6}" type="presParOf" srcId="{85C8A04B-6617-436D-8412-8EE09609CC57}" destId="{5763E440-6195-46DD-9CF3-EBFC5E18C3EC}" srcOrd="0" destOrd="0" presId="urn:microsoft.com/office/officeart/2008/layout/LinedList"/>
    <dgm:cxn modelId="{42C182FC-C768-460C-A83A-F94C35886B41}" type="presParOf" srcId="{85C8A04B-6617-436D-8412-8EE09609CC57}" destId="{A2F9174B-C7B0-4827-90D7-B2762585A9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88D3E33-424E-468D-8379-19054409B651}" type="doc">
      <dgm:prSet loTypeId="urn:microsoft.com/office/officeart/2008/layout/Lin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CF5540-ABAA-4F89-A7D8-FE7E393A094C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Adrián</a:t>
          </a:r>
          <a:r>
            <a:rPr lang="hu-HU" sz="1400" b="0" i="0" dirty="0">
              <a:latin typeface="Anaheim" panose="020B0604020202020204" charset="-18"/>
            </a:rPr>
            <a:t>: képek beillesztése aloldalra, </a:t>
          </a:r>
          <a:r>
            <a:rPr lang="hu-HU" sz="1400" b="0" i="0" dirty="0" err="1">
              <a:latin typeface="Anaheim" panose="020B0604020202020204" charset="-18"/>
            </a:rPr>
            <a:t>validálás</a:t>
          </a:r>
          <a:endParaRPr lang="en-US" sz="1400" dirty="0">
            <a:latin typeface="Anaheim" panose="020B0604020202020204" charset="-18"/>
          </a:endParaRPr>
        </a:p>
      </dgm:t>
    </dgm:pt>
    <dgm:pt modelId="{45D12DC8-6E3F-4F60-AE23-CFC79ADB6675}" type="parTrans" cxnId="{3C6F4727-F9DE-4D0B-BEB1-7404FEB59301}">
      <dgm:prSet/>
      <dgm:spPr/>
      <dgm:t>
        <a:bodyPr/>
        <a:lstStyle/>
        <a:p>
          <a:endParaRPr lang="en-US" sz="1400">
            <a:latin typeface="Anaheim" panose="020B0604020202020204" charset="-18"/>
          </a:endParaRPr>
        </a:p>
      </dgm:t>
    </dgm:pt>
    <dgm:pt modelId="{D04F59C9-A53A-4B29-B1FC-016809AA521C}" type="sibTrans" cxnId="{3C6F4727-F9DE-4D0B-BEB1-7404FEB59301}">
      <dgm:prSet/>
      <dgm:spPr/>
      <dgm:t>
        <a:bodyPr/>
        <a:lstStyle/>
        <a:p>
          <a:endParaRPr lang="en-US" sz="1400">
            <a:latin typeface="Anaheim" panose="020B0604020202020204" charset="-18"/>
          </a:endParaRPr>
        </a:p>
      </dgm:t>
    </dgm:pt>
    <dgm:pt modelId="{101BB7AB-909B-4E66-A61D-47F6A2E9F38C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dirty="0">
              <a:latin typeface="Anaheim" panose="020B0604020202020204" charset="-18"/>
            </a:rPr>
            <a:t>: </a:t>
          </a:r>
          <a:r>
            <a:rPr lang="hu-HU" sz="1400" b="0" i="0" dirty="0" err="1">
              <a:latin typeface="Anaheim" panose="020B0604020202020204" charset="-18"/>
            </a:rPr>
            <a:t>Branch</a:t>
          </a:r>
          <a:r>
            <a:rPr lang="hu-HU" sz="1400" b="0" i="0" dirty="0">
              <a:latin typeface="Anaheim" panose="020B0604020202020204" charset="-18"/>
            </a:rPr>
            <a:t> </a:t>
          </a:r>
          <a:r>
            <a:rPr lang="hu-HU" sz="1400" b="0" i="0" dirty="0" err="1">
              <a:latin typeface="Anaheim" panose="020B0604020202020204" charset="-18"/>
            </a:rPr>
            <a:t>merge</a:t>
          </a:r>
          <a:r>
            <a:rPr lang="hu-HU" sz="1400" b="0" i="0" dirty="0">
              <a:latin typeface="Anaheim" panose="020B0604020202020204" charset="-18"/>
            </a:rPr>
            <a:t>, </a:t>
          </a:r>
          <a:r>
            <a:rPr lang="hu-HU" sz="1400" b="0" i="0" dirty="0" err="1">
              <a:latin typeface="Anaheim" panose="020B0604020202020204" charset="-18"/>
            </a:rPr>
            <a:t>Github</a:t>
          </a:r>
          <a:r>
            <a:rPr lang="hu-HU" sz="1400" b="0" i="0" dirty="0">
              <a:latin typeface="Anaheim" panose="020B0604020202020204" charset="-18"/>
            </a:rPr>
            <a:t> </a:t>
          </a:r>
          <a:r>
            <a:rPr lang="hu-HU" sz="1400" b="0" i="0" dirty="0" err="1">
              <a:latin typeface="Anaheim" panose="020B0604020202020204" charset="-18"/>
            </a:rPr>
            <a:t>Pages</a:t>
          </a:r>
          <a:r>
            <a:rPr lang="hu-HU" sz="1400" b="0" i="0" dirty="0">
              <a:latin typeface="Anaheim" panose="020B0604020202020204" charset="-18"/>
            </a:rPr>
            <a:t>, </a:t>
          </a:r>
          <a:r>
            <a:rPr lang="hu-HU" sz="1400" b="0" i="0" dirty="0" err="1">
              <a:latin typeface="Anaheim" panose="020B0604020202020204" charset="-18"/>
            </a:rPr>
            <a:t>checklist</a:t>
          </a:r>
          <a:r>
            <a:rPr lang="hu-HU" sz="1400" b="0" i="0" dirty="0">
              <a:latin typeface="Anaheim" panose="020B0604020202020204" charset="-18"/>
            </a:rPr>
            <a:t>, egymás munkájának átnézése</a:t>
          </a:r>
          <a:endParaRPr lang="en-US" sz="1400" dirty="0">
            <a:latin typeface="Anaheim" panose="020B0604020202020204" charset="-18"/>
          </a:endParaRPr>
        </a:p>
      </dgm:t>
    </dgm:pt>
    <dgm:pt modelId="{8D0B769D-DAFE-46AB-8C7E-1A53966D6DEC}" type="parTrans" cxnId="{CA77B745-C6E3-4306-BD2D-AE83581E4368}">
      <dgm:prSet/>
      <dgm:spPr/>
      <dgm:t>
        <a:bodyPr/>
        <a:lstStyle/>
        <a:p>
          <a:endParaRPr lang="en-US" sz="1400">
            <a:latin typeface="Anaheim" panose="020B0604020202020204" charset="-18"/>
          </a:endParaRPr>
        </a:p>
      </dgm:t>
    </dgm:pt>
    <dgm:pt modelId="{11850FCB-178C-4146-8F14-8C8445A21E11}" type="sibTrans" cxnId="{CA77B745-C6E3-4306-BD2D-AE83581E4368}">
      <dgm:prSet/>
      <dgm:spPr/>
      <dgm:t>
        <a:bodyPr/>
        <a:lstStyle/>
        <a:p>
          <a:endParaRPr lang="en-US" sz="1400">
            <a:latin typeface="Anaheim" panose="020B0604020202020204" charset="-18"/>
          </a:endParaRPr>
        </a:p>
      </dgm:t>
    </dgm:pt>
    <dgm:pt modelId="{339D349B-EEA4-454D-B331-E5126170110C}" type="pres">
      <dgm:prSet presAssocID="{D88D3E33-424E-468D-8379-19054409B651}" presName="vert0" presStyleCnt="0">
        <dgm:presLayoutVars>
          <dgm:dir/>
          <dgm:animOne val="branch"/>
          <dgm:animLvl val="lvl"/>
        </dgm:presLayoutVars>
      </dgm:prSet>
      <dgm:spPr/>
    </dgm:pt>
    <dgm:pt modelId="{883A37CD-39CA-4EBA-A112-AEFD78E9CBE5}" type="pres">
      <dgm:prSet presAssocID="{81CF5540-ABAA-4F89-A7D8-FE7E393A094C}" presName="thickLine" presStyleLbl="alignNode1" presStyleIdx="0" presStyleCnt="2" custLinFactNeighborX="324" custLinFactNeighborY="4420"/>
      <dgm:spPr/>
    </dgm:pt>
    <dgm:pt modelId="{D113C980-3CC0-49F5-8B19-FFBC6887ECE5}" type="pres">
      <dgm:prSet presAssocID="{81CF5540-ABAA-4F89-A7D8-FE7E393A094C}" presName="horz1" presStyleCnt="0"/>
      <dgm:spPr/>
    </dgm:pt>
    <dgm:pt modelId="{94BE8972-5EB0-404A-A5A1-6075C5B3A719}" type="pres">
      <dgm:prSet presAssocID="{81CF5540-ABAA-4F89-A7D8-FE7E393A094C}" presName="tx1" presStyleLbl="revTx" presStyleIdx="0" presStyleCnt="2" custScaleY="56613"/>
      <dgm:spPr/>
    </dgm:pt>
    <dgm:pt modelId="{C614DDBC-0A37-469E-BE33-83C0B169ED90}" type="pres">
      <dgm:prSet presAssocID="{81CF5540-ABAA-4F89-A7D8-FE7E393A094C}" presName="vert1" presStyleCnt="0"/>
      <dgm:spPr/>
    </dgm:pt>
    <dgm:pt modelId="{619C25AF-5330-4E6F-838F-D78D26E8AF5A}" type="pres">
      <dgm:prSet presAssocID="{101BB7AB-909B-4E66-A61D-47F6A2E9F38C}" presName="thickLine" presStyleLbl="alignNode1" presStyleIdx="1" presStyleCnt="2"/>
      <dgm:spPr/>
    </dgm:pt>
    <dgm:pt modelId="{4A1BA03A-D6D0-43FA-BBEC-9A23B01278CA}" type="pres">
      <dgm:prSet presAssocID="{101BB7AB-909B-4E66-A61D-47F6A2E9F38C}" presName="horz1" presStyleCnt="0"/>
      <dgm:spPr/>
    </dgm:pt>
    <dgm:pt modelId="{F5945EDE-E915-42D9-8D81-361478A6987D}" type="pres">
      <dgm:prSet presAssocID="{101BB7AB-909B-4E66-A61D-47F6A2E9F38C}" presName="tx1" presStyleLbl="revTx" presStyleIdx="1" presStyleCnt="2"/>
      <dgm:spPr/>
    </dgm:pt>
    <dgm:pt modelId="{5E0AA73A-BA68-4ABB-A806-E5EDAEF93CA2}" type="pres">
      <dgm:prSet presAssocID="{101BB7AB-909B-4E66-A61D-47F6A2E9F38C}" presName="vert1" presStyleCnt="0"/>
      <dgm:spPr/>
    </dgm:pt>
  </dgm:ptLst>
  <dgm:cxnLst>
    <dgm:cxn modelId="{3C6F4727-F9DE-4D0B-BEB1-7404FEB59301}" srcId="{D88D3E33-424E-468D-8379-19054409B651}" destId="{81CF5540-ABAA-4F89-A7D8-FE7E393A094C}" srcOrd="0" destOrd="0" parTransId="{45D12DC8-6E3F-4F60-AE23-CFC79ADB6675}" sibTransId="{D04F59C9-A53A-4B29-B1FC-016809AA521C}"/>
    <dgm:cxn modelId="{CA77B745-C6E3-4306-BD2D-AE83581E4368}" srcId="{D88D3E33-424E-468D-8379-19054409B651}" destId="{101BB7AB-909B-4E66-A61D-47F6A2E9F38C}" srcOrd="1" destOrd="0" parTransId="{8D0B769D-DAFE-46AB-8C7E-1A53966D6DEC}" sibTransId="{11850FCB-178C-4146-8F14-8C8445A21E11}"/>
    <dgm:cxn modelId="{9B852E55-19CA-47E2-A629-06DCCF0256DE}" type="presOf" srcId="{81CF5540-ABAA-4F89-A7D8-FE7E393A094C}" destId="{94BE8972-5EB0-404A-A5A1-6075C5B3A719}" srcOrd="0" destOrd="0" presId="urn:microsoft.com/office/officeart/2008/layout/LinedList"/>
    <dgm:cxn modelId="{B9158089-BE80-4FDC-9A2B-386852DBAB18}" type="presOf" srcId="{D88D3E33-424E-468D-8379-19054409B651}" destId="{339D349B-EEA4-454D-B331-E5126170110C}" srcOrd="0" destOrd="0" presId="urn:microsoft.com/office/officeart/2008/layout/LinedList"/>
    <dgm:cxn modelId="{188D93B1-0EE5-47E3-8577-5A31D84189C7}" type="presOf" srcId="{101BB7AB-909B-4E66-A61D-47F6A2E9F38C}" destId="{F5945EDE-E915-42D9-8D81-361478A6987D}" srcOrd="0" destOrd="0" presId="urn:microsoft.com/office/officeart/2008/layout/LinedList"/>
    <dgm:cxn modelId="{C2CB4F53-FCFE-497B-9AF6-D06694730EBA}" type="presParOf" srcId="{339D349B-EEA4-454D-B331-E5126170110C}" destId="{883A37CD-39CA-4EBA-A112-AEFD78E9CBE5}" srcOrd="0" destOrd="0" presId="urn:microsoft.com/office/officeart/2008/layout/LinedList"/>
    <dgm:cxn modelId="{FE9F9449-9DD7-45F5-A984-BA4754D01CAC}" type="presParOf" srcId="{339D349B-EEA4-454D-B331-E5126170110C}" destId="{D113C980-3CC0-49F5-8B19-FFBC6887ECE5}" srcOrd="1" destOrd="0" presId="urn:microsoft.com/office/officeart/2008/layout/LinedList"/>
    <dgm:cxn modelId="{24358D81-9157-4578-8CE9-0533DB897D42}" type="presParOf" srcId="{D113C980-3CC0-49F5-8B19-FFBC6887ECE5}" destId="{94BE8972-5EB0-404A-A5A1-6075C5B3A719}" srcOrd="0" destOrd="0" presId="urn:microsoft.com/office/officeart/2008/layout/LinedList"/>
    <dgm:cxn modelId="{85CFF40B-6FD7-4470-8294-97D37A1EBB24}" type="presParOf" srcId="{D113C980-3CC0-49F5-8B19-FFBC6887ECE5}" destId="{C614DDBC-0A37-469E-BE33-83C0B169ED90}" srcOrd="1" destOrd="0" presId="urn:microsoft.com/office/officeart/2008/layout/LinedList"/>
    <dgm:cxn modelId="{85A5FB2C-11B6-48F3-9778-06F7EC6C0257}" type="presParOf" srcId="{339D349B-EEA4-454D-B331-E5126170110C}" destId="{619C25AF-5330-4E6F-838F-D78D26E8AF5A}" srcOrd="2" destOrd="0" presId="urn:microsoft.com/office/officeart/2008/layout/LinedList"/>
    <dgm:cxn modelId="{14637581-CD88-46B0-8D7A-453CE3F257C6}" type="presParOf" srcId="{339D349B-EEA4-454D-B331-E5126170110C}" destId="{4A1BA03A-D6D0-43FA-BBEC-9A23B01278CA}" srcOrd="3" destOrd="0" presId="urn:microsoft.com/office/officeart/2008/layout/LinedList"/>
    <dgm:cxn modelId="{6C8D4D11-51A8-483D-AB93-093A501F6DE5}" type="presParOf" srcId="{4A1BA03A-D6D0-43FA-BBEC-9A23B01278CA}" destId="{F5945EDE-E915-42D9-8D81-361478A6987D}" srcOrd="0" destOrd="0" presId="urn:microsoft.com/office/officeart/2008/layout/LinedList"/>
    <dgm:cxn modelId="{464DDB8C-EC5A-4519-8FEF-AB72611D8B73}" type="presParOf" srcId="{4A1BA03A-D6D0-43FA-BBEC-9A23B01278CA}" destId="{5E0AA73A-BA68-4ABB-A806-E5EDAEF93CA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6A4D127-BA8E-44F5-AE30-FD916E1FE31A}" type="doc">
      <dgm:prSet loTypeId="urn:microsoft.com/office/officeart/2008/layout/Lin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51AA2E-438D-4237-AEC3-FB5A1F978A9F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Tündi</a:t>
          </a:r>
          <a:r>
            <a:rPr lang="hu-HU" sz="1400" b="0" i="0" dirty="0">
              <a:latin typeface="Anaheim" panose="020B0604020202020204" charset="-18"/>
            </a:rPr>
            <a:t>: Kvízmodul elkészítése (kérdések, válaszok, nehézségi szint)</a:t>
          </a:r>
          <a:endParaRPr lang="en-US" sz="1400" dirty="0">
            <a:latin typeface="Anaheim" panose="020B0604020202020204" charset="-18"/>
          </a:endParaRPr>
        </a:p>
      </dgm:t>
    </dgm:pt>
    <dgm:pt modelId="{C166D9BB-7424-492C-9C10-FB162F1DAC62}" type="parTrans" cxnId="{F893493C-C4DB-4C58-9D26-95E072A2EF42}">
      <dgm:prSet/>
      <dgm:spPr/>
      <dgm:t>
        <a:bodyPr/>
        <a:lstStyle/>
        <a:p>
          <a:endParaRPr lang="en-US" sz="1400">
            <a:latin typeface="Anaheim" panose="020B0604020202020204" charset="-18"/>
          </a:endParaRPr>
        </a:p>
      </dgm:t>
    </dgm:pt>
    <dgm:pt modelId="{50197777-8B73-4DAC-8C4F-767795DDC82C}" type="sibTrans" cxnId="{F893493C-C4DB-4C58-9D26-95E072A2EF42}">
      <dgm:prSet/>
      <dgm:spPr/>
      <dgm:t>
        <a:bodyPr/>
        <a:lstStyle/>
        <a:p>
          <a:endParaRPr lang="en-US" sz="1400">
            <a:latin typeface="Anaheim" panose="020B0604020202020204" charset="-18"/>
          </a:endParaRPr>
        </a:p>
      </dgm:t>
    </dgm:pt>
    <dgm:pt modelId="{9550A641-7845-4323-85C3-8C3552981284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dirty="0">
              <a:latin typeface="Anaheim" panose="020B0604020202020204" charset="-18"/>
            </a:rPr>
            <a:t>: CSS igazítások a saját részünkön</a:t>
          </a:r>
          <a:endParaRPr lang="en-US" sz="1400" dirty="0">
            <a:latin typeface="Anaheim" panose="020B0604020202020204" charset="-18"/>
          </a:endParaRPr>
        </a:p>
      </dgm:t>
    </dgm:pt>
    <dgm:pt modelId="{071915E0-9682-44BF-A285-57277FAD8E6D}" type="parTrans" cxnId="{59A011B2-57EC-48CB-A3ED-97892F5B4623}">
      <dgm:prSet/>
      <dgm:spPr/>
      <dgm:t>
        <a:bodyPr/>
        <a:lstStyle/>
        <a:p>
          <a:endParaRPr lang="en-US" sz="1400">
            <a:latin typeface="Anaheim" panose="020B0604020202020204" charset="-18"/>
          </a:endParaRPr>
        </a:p>
      </dgm:t>
    </dgm:pt>
    <dgm:pt modelId="{1B47171D-DB23-4DFA-B613-7309565F8187}" type="sibTrans" cxnId="{59A011B2-57EC-48CB-A3ED-97892F5B4623}">
      <dgm:prSet/>
      <dgm:spPr/>
      <dgm:t>
        <a:bodyPr/>
        <a:lstStyle/>
        <a:p>
          <a:endParaRPr lang="en-US" sz="1400">
            <a:latin typeface="Anaheim" panose="020B0604020202020204" charset="-18"/>
          </a:endParaRPr>
        </a:p>
      </dgm:t>
    </dgm:pt>
    <dgm:pt modelId="{0454DDF6-FC53-4696-8D09-BB707C1FFB1F}" type="pres">
      <dgm:prSet presAssocID="{26A4D127-BA8E-44F5-AE30-FD916E1FE31A}" presName="vert0" presStyleCnt="0">
        <dgm:presLayoutVars>
          <dgm:dir/>
          <dgm:animOne val="branch"/>
          <dgm:animLvl val="lvl"/>
        </dgm:presLayoutVars>
      </dgm:prSet>
      <dgm:spPr/>
    </dgm:pt>
    <dgm:pt modelId="{EB2F613C-164B-42DC-8058-ECD54C5D31DD}" type="pres">
      <dgm:prSet presAssocID="{3C51AA2E-438D-4237-AEC3-FB5A1F978A9F}" presName="thickLine" presStyleLbl="alignNode1" presStyleIdx="0" presStyleCnt="2"/>
      <dgm:spPr/>
    </dgm:pt>
    <dgm:pt modelId="{13A73811-8FE2-47E8-89FF-DE6117DEF273}" type="pres">
      <dgm:prSet presAssocID="{3C51AA2E-438D-4237-AEC3-FB5A1F978A9F}" presName="horz1" presStyleCnt="0"/>
      <dgm:spPr/>
    </dgm:pt>
    <dgm:pt modelId="{293A4CA8-A808-4AA1-B973-DBAFE7C7D883}" type="pres">
      <dgm:prSet presAssocID="{3C51AA2E-438D-4237-AEC3-FB5A1F978A9F}" presName="tx1" presStyleLbl="revTx" presStyleIdx="0" presStyleCnt="2" custLinFactNeighborX="5111" custLinFactNeighborY="576"/>
      <dgm:spPr/>
    </dgm:pt>
    <dgm:pt modelId="{B89F003B-DB1D-4641-8D96-9FBCAEF66FBC}" type="pres">
      <dgm:prSet presAssocID="{3C51AA2E-438D-4237-AEC3-FB5A1F978A9F}" presName="vert1" presStyleCnt="0"/>
      <dgm:spPr/>
    </dgm:pt>
    <dgm:pt modelId="{8BEE66AC-1ACA-485A-9D79-6CC0D3A42037}" type="pres">
      <dgm:prSet presAssocID="{9550A641-7845-4323-85C3-8C3552981284}" presName="thickLine" presStyleLbl="alignNode1" presStyleIdx="1" presStyleCnt="2" custLinFactNeighborX="-2504" custLinFactNeighborY="13069"/>
      <dgm:spPr/>
    </dgm:pt>
    <dgm:pt modelId="{0D3550D5-909E-456D-BD09-BD06B828D172}" type="pres">
      <dgm:prSet presAssocID="{9550A641-7845-4323-85C3-8C3552981284}" presName="horz1" presStyleCnt="0"/>
      <dgm:spPr/>
    </dgm:pt>
    <dgm:pt modelId="{60693991-2A86-47FB-A2EA-977ADE025263}" type="pres">
      <dgm:prSet presAssocID="{9550A641-7845-4323-85C3-8C3552981284}" presName="tx1" presStyleLbl="revTx" presStyleIdx="1" presStyleCnt="2" custScaleY="47277"/>
      <dgm:spPr/>
    </dgm:pt>
    <dgm:pt modelId="{EAD1DA02-52F3-49CF-82ED-A870EE5113DD}" type="pres">
      <dgm:prSet presAssocID="{9550A641-7845-4323-85C3-8C3552981284}" presName="vert1" presStyleCnt="0"/>
      <dgm:spPr/>
    </dgm:pt>
  </dgm:ptLst>
  <dgm:cxnLst>
    <dgm:cxn modelId="{1AEC7C2D-53CE-4FE9-A057-8F148863EF3C}" type="presOf" srcId="{3C51AA2E-438D-4237-AEC3-FB5A1F978A9F}" destId="{293A4CA8-A808-4AA1-B973-DBAFE7C7D883}" srcOrd="0" destOrd="0" presId="urn:microsoft.com/office/officeart/2008/layout/LinedList"/>
    <dgm:cxn modelId="{D3C42B2F-4ECE-460B-82A0-2634F1E8F15F}" type="presOf" srcId="{9550A641-7845-4323-85C3-8C3552981284}" destId="{60693991-2A86-47FB-A2EA-977ADE025263}" srcOrd="0" destOrd="0" presId="urn:microsoft.com/office/officeart/2008/layout/LinedList"/>
    <dgm:cxn modelId="{F893493C-C4DB-4C58-9D26-95E072A2EF42}" srcId="{26A4D127-BA8E-44F5-AE30-FD916E1FE31A}" destId="{3C51AA2E-438D-4237-AEC3-FB5A1F978A9F}" srcOrd="0" destOrd="0" parTransId="{C166D9BB-7424-492C-9C10-FB162F1DAC62}" sibTransId="{50197777-8B73-4DAC-8C4F-767795DDC82C}"/>
    <dgm:cxn modelId="{59A011B2-57EC-48CB-A3ED-97892F5B4623}" srcId="{26A4D127-BA8E-44F5-AE30-FD916E1FE31A}" destId="{9550A641-7845-4323-85C3-8C3552981284}" srcOrd="1" destOrd="0" parTransId="{071915E0-9682-44BF-A285-57277FAD8E6D}" sibTransId="{1B47171D-DB23-4DFA-B613-7309565F8187}"/>
    <dgm:cxn modelId="{C94618F7-8064-446E-AEEF-C92D33A9A7B1}" type="presOf" srcId="{26A4D127-BA8E-44F5-AE30-FD916E1FE31A}" destId="{0454DDF6-FC53-4696-8D09-BB707C1FFB1F}" srcOrd="0" destOrd="0" presId="urn:microsoft.com/office/officeart/2008/layout/LinedList"/>
    <dgm:cxn modelId="{5047A0C8-03AE-4C14-8464-40E5B4B8CD39}" type="presParOf" srcId="{0454DDF6-FC53-4696-8D09-BB707C1FFB1F}" destId="{EB2F613C-164B-42DC-8058-ECD54C5D31DD}" srcOrd="0" destOrd="0" presId="urn:microsoft.com/office/officeart/2008/layout/LinedList"/>
    <dgm:cxn modelId="{F4B54F40-BB86-48D7-BEBD-4CE0828E1C6C}" type="presParOf" srcId="{0454DDF6-FC53-4696-8D09-BB707C1FFB1F}" destId="{13A73811-8FE2-47E8-89FF-DE6117DEF273}" srcOrd="1" destOrd="0" presId="urn:microsoft.com/office/officeart/2008/layout/LinedList"/>
    <dgm:cxn modelId="{3B203B3F-D3F2-4B52-A469-EA7781880389}" type="presParOf" srcId="{13A73811-8FE2-47E8-89FF-DE6117DEF273}" destId="{293A4CA8-A808-4AA1-B973-DBAFE7C7D883}" srcOrd="0" destOrd="0" presId="urn:microsoft.com/office/officeart/2008/layout/LinedList"/>
    <dgm:cxn modelId="{B7B666CE-3F7F-465F-A25C-24EFA39FA147}" type="presParOf" srcId="{13A73811-8FE2-47E8-89FF-DE6117DEF273}" destId="{B89F003B-DB1D-4641-8D96-9FBCAEF66FBC}" srcOrd="1" destOrd="0" presId="urn:microsoft.com/office/officeart/2008/layout/LinedList"/>
    <dgm:cxn modelId="{B2A7EF8B-292C-4B94-AE7F-BA4FB0E85438}" type="presParOf" srcId="{0454DDF6-FC53-4696-8D09-BB707C1FFB1F}" destId="{8BEE66AC-1ACA-485A-9D79-6CC0D3A42037}" srcOrd="2" destOrd="0" presId="urn:microsoft.com/office/officeart/2008/layout/LinedList"/>
    <dgm:cxn modelId="{F30F0A9B-C71A-4F35-AF19-B63FD32B7117}" type="presParOf" srcId="{0454DDF6-FC53-4696-8D09-BB707C1FFB1F}" destId="{0D3550D5-909E-456D-BD09-BD06B828D172}" srcOrd="3" destOrd="0" presId="urn:microsoft.com/office/officeart/2008/layout/LinedList"/>
    <dgm:cxn modelId="{8ACF4609-5339-4A14-826C-0C2C3C0CE914}" type="presParOf" srcId="{0D3550D5-909E-456D-BD09-BD06B828D172}" destId="{60693991-2A86-47FB-A2EA-977ADE025263}" srcOrd="0" destOrd="0" presId="urn:microsoft.com/office/officeart/2008/layout/LinedList"/>
    <dgm:cxn modelId="{10224275-06B6-4165-A7EC-725D42CF750C}" type="presParOf" srcId="{0D3550D5-909E-456D-BD09-BD06B828D172}" destId="{EAD1DA02-52F3-49CF-82ED-A870EE5113D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41E747F-8BBF-4686-BB33-4412D2E0E67A}" type="doc">
      <dgm:prSet loTypeId="urn:microsoft.com/office/officeart/2008/layout/Lin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9967C9-C61B-4E1B-895C-8589DA1B7EFB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Tündi</a:t>
          </a:r>
          <a:r>
            <a:rPr lang="hu-HU" sz="1400" b="0" i="0" dirty="0">
              <a:latin typeface="Anaheim" panose="020B0604020202020204" charset="-18"/>
            </a:rPr>
            <a:t>: állatok és növények képeinek generálása</a:t>
          </a:r>
          <a:endParaRPr lang="en-US" sz="1400" dirty="0">
            <a:latin typeface="Anaheim" panose="020B0604020202020204" charset="-18"/>
          </a:endParaRPr>
        </a:p>
      </dgm:t>
    </dgm:pt>
    <dgm:pt modelId="{7FD88AA1-AEA1-4D0E-B4B5-29A330F5974E}" type="parTrans" cxnId="{492B9D93-7920-4AF4-8BC5-66B40411F8F5}">
      <dgm:prSet/>
      <dgm:spPr/>
      <dgm:t>
        <a:bodyPr/>
        <a:lstStyle/>
        <a:p>
          <a:endParaRPr lang="en-US"/>
        </a:p>
      </dgm:t>
    </dgm:pt>
    <dgm:pt modelId="{CDA66BCD-C8D8-4059-AB08-A5CE9F721D57}" type="sibTrans" cxnId="{492B9D93-7920-4AF4-8BC5-66B40411F8F5}">
      <dgm:prSet/>
      <dgm:spPr/>
      <dgm:t>
        <a:bodyPr/>
        <a:lstStyle/>
        <a:p>
          <a:endParaRPr lang="en-US"/>
        </a:p>
      </dgm:t>
    </dgm:pt>
    <dgm:pt modelId="{5309D243-5963-43E0-9BB2-BDC61FF495DB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dirty="0">
              <a:latin typeface="Anaheim" panose="020B0604020202020204" charset="-18"/>
            </a:rPr>
            <a:t>: </a:t>
          </a:r>
          <a:r>
            <a:rPr lang="hu-HU" sz="1400" b="0" i="0" dirty="0" err="1">
              <a:latin typeface="Anaheim" panose="020B0604020202020204" charset="-18"/>
            </a:rPr>
            <a:t>Branch</a:t>
          </a:r>
          <a:r>
            <a:rPr lang="hu-HU" sz="1400" b="0" i="0" dirty="0">
              <a:latin typeface="Anaheim" panose="020B0604020202020204" charset="-18"/>
            </a:rPr>
            <a:t> </a:t>
          </a:r>
          <a:r>
            <a:rPr lang="hu-HU" sz="1400" b="0" i="0" dirty="0" err="1">
              <a:latin typeface="Anaheim" panose="020B0604020202020204" charset="-18"/>
            </a:rPr>
            <a:t>merge</a:t>
          </a:r>
          <a:r>
            <a:rPr lang="hu-HU" sz="1400" b="0" i="0" dirty="0">
              <a:latin typeface="Anaheim" panose="020B0604020202020204" charset="-18"/>
            </a:rPr>
            <a:t>, </a:t>
          </a:r>
          <a:r>
            <a:rPr lang="hu-HU" sz="1400" b="0" i="0" dirty="0" err="1">
              <a:latin typeface="Anaheim" panose="020B0604020202020204" charset="-18"/>
            </a:rPr>
            <a:t>Github</a:t>
          </a:r>
          <a:r>
            <a:rPr lang="hu-HU" sz="1400" b="0" i="0" dirty="0">
              <a:latin typeface="Anaheim" panose="020B0604020202020204" charset="-18"/>
            </a:rPr>
            <a:t> </a:t>
          </a:r>
          <a:r>
            <a:rPr lang="hu-HU" sz="1400" b="0" i="0" dirty="0" err="1">
              <a:latin typeface="Anaheim" panose="020B0604020202020204" charset="-18"/>
            </a:rPr>
            <a:t>Pages</a:t>
          </a:r>
          <a:r>
            <a:rPr lang="hu-HU" sz="1400" b="0" i="0" dirty="0">
              <a:latin typeface="Anaheim" panose="020B0604020202020204" charset="-18"/>
            </a:rPr>
            <a:t>, </a:t>
          </a:r>
          <a:r>
            <a:rPr lang="hu-HU" sz="1400" b="0" i="0" dirty="0" err="1">
              <a:latin typeface="Anaheim" panose="020B0604020202020204" charset="-18"/>
            </a:rPr>
            <a:t>checklist</a:t>
          </a:r>
          <a:r>
            <a:rPr lang="hu-HU" sz="1400" b="0" i="0" dirty="0">
              <a:latin typeface="Anaheim" panose="020B0604020202020204" charset="-18"/>
            </a:rPr>
            <a:t>, egymás munkájának átnézése</a:t>
          </a:r>
          <a:endParaRPr lang="en-US" sz="1400" dirty="0">
            <a:latin typeface="Anaheim" panose="020B0604020202020204" charset="-18"/>
          </a:endParaRPr>
        </a:p>
      </dgm:t>
    </dgm:pt>
    <dgm:pt modelId="{D43053EC-F4C3-4FDD-9916-1425D1238D31}" type="parTrans" cxnId="{A4E4A869-6582-4552-98A2-5E854AC8F762}">
      <dgm:prSet/>
      <dgm:spPr/>
      <dgm:t>
        <a:bodyPr/>
        <a:lstStyle/>
        <a:p>
          <a:endParaRPr lang="en-US"/>
        </a:p>
      </dgm:t>
    </dgm:pt>
    <dgm:pt modelId="{E91A3B1B-A1C5-4EDB-9512-F16CAE47AE4A}" type="sibTrans" cxnId="{A4E4A869-6582-4552-98A2-5E854AC8F762}">
      <dgm:prSet/>
      <dgm:spPr/>
      <dgm:t>
        <a:bodyPr/>
        <a:lstStyle/>
        <a:p>
          <a:endParaRPr lang="en-US"/>
        </a:p>
      </dgm:t>
    </dgm:pt>
    <dgm:pt modelId="{DB37A66E-FCCD-4AF3-9BF7-D5D16E67C392}" type="pres">
      <dgm:prSet presAssocID="{241E747F-8BBF-4686-BB33-4412D2E0E67A}" presName="vert0" presStyleCnt="0">
        <dgm:presLayoutVars>
          <dgm:dir/>
          <dgm:animOne val="branch"/>
          <dgm:animLvl val="lvl"/>
        </dgm:presLayoutVars>
      </dgm:prSet>
      <dgm:spPr/>
    </dgm:pt>
    <dgm:pt modelId="{526DE451-6F1E-4304-A526-A85AAFE55C72}" type="pres">
      <dgm:prSet presAssocID="{FE9967C9-C61B-4E1B-895C-8589DA1B7EFB}" presName="thickLine" presStyleLbl="alignNode1" presStyleIdx="0" presStyleCnt="2"/>
      <dgm:spPr/>
    </dgm:pt>
    <dgm:pt modelId="{D2E5815E-A6C6-405B-8FDC-0808DE5A770E}" type="pres">
      <dgm:prSet presAssocID="{FE9967C9-C61B-4E1B-895C-8589DA1B7EFB}" presName="horz1" presStyleCnt="0"/>
      <dgm:spPr/>
    </dgm:pt>
    <dgm:pt modelId="{466E65AB-9F64-41F0-8501-B971307205C7}" type="pres">
      <dgm:prSet presAssocID="{FE9967C9-C61B-4E1B-895C-8589DA1B7EFB}" presName="tx1" presStyleLbl="revTx" presStyleIdx="0" presStyleCnt="2"/>
      <dgm:spPr/>
    </dgm:pt>
    <dgm:pt modelId="{B4079282-0824-4B5D-8223-BA56056BB547}" type="pres">
      <dgm:prSet presAssocID="{FE9967C9-C61B-4E1B-895C-8589DA1B7EFB}" presName="vert1" presStyleCnt="0"/>
      <dgm:spPr/>
    </dgm:pt>
    <dgm:pt modelId="{92C3CA23-8AE0-442F-9BF3-7214D269F8FE}" type="pres">
      <dgm:prSet presAssocID="{5309D243-5963-43E0-9BB2-BDC61FF495DB}" presName="thickLine" presStyleLbl="alignNode1" presStyleIdx="1" presStyleCnt="2"/>
      <dgm:spPr/>
    </dgm:pt>
    <dgm:pt modelId="{C8ACF2EF-4673-4335-9484-CD5685E2903C}" type="pres">
      <dgm:prSet presAssocID="{5309D243-5963-43E0-9BB2-BDC61FF495DB}" presName="horz1" presStyleCnt="0"/>
      <dgm:spPr/>
    </dgm:pt>
    <dgm:pt modelId="{9038DFEC-93B5-4B6E-A72B-A8A59AFDD95C}" type="pres">
      <dgm:prSet presAssocID="{5309D243-5963-43E0-9BB2-BDC61FF495DB}" presName="tx1" presStyleLbl="revTx" presStyleIdx="1" presStyleCnt="2" custScaleX="100098" custScaleY="154490"/>
      <dgm:spPr/>
    </dgm:pt>
    <dgm:pt modelId="{76DDDF87-D606-4ACF-A48E-3F3747B60EEC}" type="pres">
      <dgm:prSet presAssocID="{5309D243-5963-43E0-9BB2-BDC61FF495DB}" presName="vert1" presStyleCnt="0"/>
      <dgm:spPr/>
    </dgm:pt>
  </dgm:ptLst>
  <dgm:cxnLst>
    <dgm:cxn modelId="{FD194169-76E5-4844-B3FF-9E1C459CFE61}" type="presOf" srcId="{241E747F-8BBF-4686-BB33-4412D2E0E67A}" destId="{DB37A66E-FCCD-4AF3-9BF7-D5D16E67C392}" srcOrd="0" destOrd="0" presId="urn:microsoft.com/office/officeart/2008/layout/LinedList"/>
    <dgm:cxn modelId="{A4E4A869-6582-4552-98A2-5E854AC8F762}" srcId="{241E747F-8BBF-4686-BB33-4412D2E0E67A}" destId="{5309D243-5963-43E0-9BB2-BDC61FF495DB}" srcOrd="1" destOrd="0" parTransId="{D43053EC-F4C3-4FDD-9916-1425D1238D31}" sibTransId="{E91A3B1B-A1C5-4EDB-9512-F16CAE47AE4A}"/>
    <dgm:cxn modelId="{492B9D93-7920-4AF4-8BC5-66B40411F8F5}" srcId="{241E747F-8BBF-4686-BB33-4412D2E0E67A}" destId="{FE9967C9-C61B-4E1B-895C-8589DA1B7EFB}" srcOrd="0" destOrd="0" parTransId="{7FD88AA1-AEA1-4D0E-B4B5-29A330F5974E}" sibTransId="{CDA66BCD-C8D8-4059-AB08-A5CE9F721D57}"/>
    <dgm:cxn modelId="{105086B0-9C68-4ED0-912F-70FBCF1B5D48}" type="presOf" srcId="{FE9967C9-C61B-4E1B-895C-8589DA1B7EFB}" destId="{466E65AB-9F64-41F0-8501-B971307205C7}" srcOrd="0" destOrd="0" presId="urn:microsoft.com/office/officeart/2008/layout/LinedList"/>
    <dgm:cxn modelId="{D0E3B5FA-722F-4FB8-AC49-0419097C657F}" type="presOf" srcId="{5309D243-5963-43E0-9BB2-BDC61FF495DB}" destId="{9038DFEC-93B5-4B6E-A72B-A8A59AFDD95C}" srcOrd="0" destOrd="0" presId="urn:microsoft.com/office/officeart/2008/layout/LinedList"/>
    <dgm:cxn modelId="{FC4E515E-3873-4515-99E3-9B8D1F6DFDB5}" type="presParOf" srcId="{DB37A66E-FCCD-4AF3-9BF7-D5D16E67C392}" destId="{526DE451-6F1E-4304-A526-A85AAFE55C72}" srcOrd="0" destOrd="0" presId="urn:microsoft.com/office/officeart/2008/layout/LinedList"/>
    <dgm:cxn modelId="{A5E091A7-1059-4D4F-8D0C-56EBE4528B72}" type="presParOf" srcId="{DB37A66E-FCCD-4AF3-9BF7-D5D16E67C392}" destId="{D2E5815E-A6C6-405B-8FDC-0808DE5A770E}" srcOrd="1" destOrd="0" presId="urn:microsoft.com/office/officeart/2008/layout/LinedList"/>
    <dgm:cxn modelId="{A2B5E90C-961C-4D50-B73F-8A0FCDBD4917}" type="presParOf" srcId="{D2E5815E-A6C6-405B-8FDC-0808DE5A770E}" destId="{466E65AB-9F64-41F0-8501-B971307205C7}" srcOrd="0" destOrd="0" presId="urn:microsoft.com/office/officeart/2008/layout/LinedList"/>
    <dgm:cxn modelId="{1EE33317-9D63-4344-AC5B-DB320E666016}" type="presParOf" srcId="{D2E5815E-A6C6-405B-8FDC-0808DE5A770E}" destId="{B4079282-0824-4B5D-8223-BA56056BB547}" srcOrd="1" destOrd="0" presId="urn:microsoft.com/office/officeart/2008/layout/LinedList"/>
    <dgm:cxn modelId="{854D533A-B054-4A9D-82AC-28B470495EE1}" type="presParOf" srcId="{DB37A66E-FCCD-4AF3-9BF7-D5D16E67C392}" destId="{92C3CA23-8AE0-442F-9BF3-7214D269F8FE}" srcOrd="2" destOrd="0" presId="urn:microsoft.com/office/officeart/2008/layout/LinedList"/>
    <dgm:cxn modelId="{D771546A-9DED-4AFE-9461-346F7947CBE8}" type="presParOf" srcId="{DB37A66E-FCCD-4AF3-9BF7-D5D16E67C392}" destId="{C8ACF2EF-4673-4335-9484-CD5685E2903C}" srcOrd="3" destOrd="0" presId="urn:microsoft.com/office/officeart/2008/layout/LinedList"/>
    <dgm:cxn modelId="{B1A2226E-4505-4570-88AA-E61BB96D7AC0}" type="presParOf" srcId="{C8ACF2EF-4673-4335-9484-CD5685E2903C}" destId="{9038DFEC-93B5-4B6E-A72B-A8A59AFDD95C}" srcOrd="0" destOrd="0" presId="urn:microsoft.com/office/officeart/2008/layout/LinedList"/>
    <dgm:cxn modelId="{8AA1E8E2-8A5A-4393-A256-7763789A570C}" type="presParOf" srcId="{C8ACF2EF-4673-4335-9484-CD5685E2903C}" destId="{76DDDF87-D606-4ACF-A48E-3F3747B60EE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5519418-0FEC-4AD9-97AB-0D0B23B2A77E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155C70-3ED8-4EF4-B55C-E8BC19F6F9FB}">
      <dgm:prSet custT="1"/>
      <dgm:spPr/>
      <dgm:t>
        <a:bodyPr/>
        <a:lstStyle/>
        <a:p>
          <a:pPr indent="0">
            <a:lnSpc>
              <a:spcPct val="200000"/>
            </a:lnSpc>
          </a:pPr>
          <a:r>
            <a:rPr lang="hu-HU" sz="1400" b="0" i="1" dirty="0"/>
            <a:t>A közös munka </a:t>
          </a:r>
          <a:r>
            <a:rPr lang="hu-HU" sz="1400" b="1" i="1" dirty="0"/>
            <a:t>gördülékenyen</a:t>
          </a:r>
          <a:r>
            <a:rPr lang="hu-HU" sz="1400" b="0" i="1" dirty="0"/>
            <a:t> zajlott, mindenki aktívan kivette a részét a feladatból. </a:t>
          </a:r>
        </a:p>
        <a:p>
          <a:pPr indent="0">
            <a:lnSpc>
              <a:spcPct val="100000"/>
            </a:lnSpc>
          </a:pPr>
          <a:r>
            <a:rPr lang="hu-HU" sz="1400" b="0" i="1" dirty="0"/>
            <a:t>Megosztottuk egymás között a teendőket, és mindenki felelősségteljesen elvégezte a saját részét. Sem az együttműködés sem a kommunikáció nem okozott problémát, segítettük egymást, ha valakinek kérdése volt vagy elakadt valahol, akár </a:t>
          </a:r>
          <a:r>
            <a:rPr lang="hu-HU" sz="1400" b="0" i="1" dirty="0" err="1"/>
            <a:t>Discordon</a:t>
          </a:r>
          <a:r>
            <a:rPr lang="hu-HU" sz="1400" b="0" i="1" dirty="0"/>
            <a:t> akár személyesen. </a:t>
          </a:r>
        </a:p>
        <a:p>
          <a:pPr indent="0">
            <a:lnSpc>
              <a:spcPct val="100000"/>
            </a:lnSpc>
          </a:pPr>
          <a:r>
            <a:rPr lang="hu-HU" sz="1400" b="1" i="1" dirty="0"/>
            <a:t>Összességében</a:t>
          </a:r>
          <a:r>
            <a:rPr lang="hu-HU" sz="1400" b="0" i="1" dirty="0"/>
            <a:t> hatékonyan és harmonikusan dolgoztunk együtt.</a:t>
          </a:r>
          <a:endParaRPr lang="en-US" sz="1400" b="0" i="1" dirty="0"/>
        </a:p>
      </dgm:t>
    </dgm:pt>
    <dgm:pt modelId="{071B4821-D972-49B4-8A7A-281701D42C73}" type="parTrans" cxnId="{744B08D4-4DDB-44CF-A369-D2501F6E24B6}">
      <dgm:prSet/>
      <dgm:spPr/>
      <dgm:t>
        <a:bodyPr/>
        <a:lstStyle/>
        <a:p>
          <a:endParaRPr lang="en-US"/>
        </a:p>
      </dgm:t>
    </dgm:pt>
    <dgm:pt modelId="{2844B242-DFF0-4DD0-8D97-DC98EF58C455}" type="sibTrans" cxnId="{744B08D4-4DDB-44CF-A369-D2501F6E24B6}">
      <dgm:prSet/>
      <dgm:spPr/>
      <dgm:t>
        <a:bodyPr/>
        <a:lstStyle/>
        <a:p>
          <a:endParaRPr lang="en-US"/>
        </a:p>
      </dgm:t>
    </dgm:pt>
    <dgm:pt modelId="{EB48DA3A-FCB7-4CF3-9721-39D1C2CE27E8}" type="pres">
      <dgm:prSet presAssocID="{85519418-0FEC-4AD9-97AB-0D0B23B2A77E}" presName="Name0" presStyleCnt="0">
        <dgm:presLayoutVars>
          <dgm:dir/>
        </dgm:presLayoutVars>
      </dgm:prSet>
      <dgm:spPr/>
    </dgm:pt>
    <dgm:pt modelId="{A11957FC-D99A-44F8-A8C3-7AF601CF018B}" type="pres">
      <dgm:prSet presAssocID="{46155C70-3ED8-4EF4-B55C-E8BC19F6F9FB}" presName="noChildren" presStyleCnt="0"/>
      <dgm:spPr/>
    </dgm:pt>
    <dgm:pt modelId="{335066E0-E6D3-4813-B5A2-DAFB2F2D7ED6}" type="pres">
      <dgm:prSet presAssocID="{46155C70-3ED8-4EF4-B55C-E8BC19F6F9FB}" presName="gap" presStyleCnt="0"/>
      <dgm:spPr/>
    </dgm:pt>
    <dgm:pt modelId="{DDD0BD8A-5231-41B0-8C36-E265DE3A23E1}" type="pres">
      <dgm:prSet presAssocID="{46155C70-3ED8-4EF4-B55C-E8BC19F6F9FB}" presName="medCircle2" presStyleLbl="vennNode1" presStyleIdx="0" presStyleCnt="1" custLinFactNeighborX="-23363" custLinFactNeighborY="0"/>
      <dgm:spPr>
        <a:solidFill>
          <a:schemeClr val="accent1">
            <a:hueOff val="0"/>
            <a:satOff val="0"/>
            <a:lumOff val="0"/>
            <a:alpha val="29000"/>
          </a:schemeClr>
        </a:solidFill>
      </dgm:spPr>
    </dgm:pt>
    <dgm:pt modelId="{6891017A-A986-41A3-BEBF-5AD774AF6F51}" type="pres">
      <dgm:prSet presAssocID="{46155C70-3ED8-4EF4-B55C-E8BC19F6F9FB}" presName="txLvlOnly1" presStyleLbl="revTx" presStyleIdx="0" presStyleCnt="1" custScaleX="109434"/>
      <dgm:spPr/>
    </dgm:pt>
  </dgm:ptLst>
  <dgm:cxnLst>
    <dgm:cxn modelId="{F6E4873D-B480-456A-81AD-D6B0C7F688BB}" type="presOf" srcId="{85519418-0FEC-4AD9-97AB-0D0B23B2A77E}" destId="{EB48DA3A-FCB7-4CF3-9721-39D1C2CE27E8}" srcOrd="0" destOrd="0" presId="urn:microsoft.com/office/officeart/2008/layout/VerticalCircleList"/>
    <dgm:cxn modelId="{16187B6F-BB25-4183-A891-B4623E8291DD}" type="presOf" srcId="{46155C70-3ED8-4EF4-B55C-E8BC19F6F9FB}" destId="{6891017A-A986-41A3-BEBF-5AD774AF6F51}" srcOrd="0" destOrd="0" presId="urn:microsoft.com/office/officeart/2008/layout/VerticalCircleList"/>
    <dgm:cxn modelId="{744B08D4-4DDB-44CF-A369-D2501F6E24B6}" srcId="{85519418-0FEC-4AD9-97AB-0D0B23B2A77E}" destId="{46155C70-3ED8-4EF4-B55C-E8BC19F6F9FB}" srcOrd="0" destOrd="0" parTransId="{071B4821-D972-49B4-8A7A-281701D42C73}" sibTransId="{2844B242-DFF0-4DD0-8D97-DC98EF58C455}"/>
    <dgm:cxn modelId="{E751335B-FE0E-4CCA-B5E7-CA07B1198A41}" type="presParOf" srcId="{EB48DA3A-FCB7-4CF3-9721-39D1C2CE27E8}" destId="{A11957FC-D99A-44F8-A8C3-7AF601CF018B}" srcOrd="0" destOrd="0" presId="urn:microsoft.com/office/officeart/2008/layout/VerticalCircleList"/>
    <dgm:cxn modelId="{F6FD5BA3-214A-4445-BCC6-4FC2EE6C8A19}" type="presParOf" srcId="{A11957FC-D99A-44F8-A8C3-7AF601CF018B}" destId="{335066E0-E6D3-4813-B5A2-DAFB2F2D7ED6}" srcOrd="0" destOrd="0" presId="urn:microsoft.com/office/officeart/2008/layout/VerticalCircleList"/>
    <dgm:cxn modelId="{46BBBAE4-25BF-4397-AE26-F4F071E0470E}" type="presParOf" srcId="{A11957FC-D99A-44F8-A8C3-7AF601CF018B}" destId="{DDD0BD8A-5231-41B0-8C36-E265DE3A23E1}" srcOrd="1" destOrd="0" presId="urn:microsoft.com/office/officeart/2008/layout/VerticalCircleList"/>
    <dgm:cxn modelId="{CA3F69B9-908B-4B4E-B231-7A0830C9F0DE}" type="presParOf" srcId="{A11957FC-D99A-44F8-A8C3-7AF601CF018B}" destId="{6891017A-A986-41A3-BEBF-5AD774AF6F51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16F50D4-F107-4883-8424-07B45E76D93E}" type="doc">
      <dgm:prSet loTypeId="urn:microsoft.com/office/officeart/2005/8/layout/pyramid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6313F8-583B-4F4C-8D69-870731055057}">
      <dgm:prSet custT="1"/>
      <dgm:spPr/>
      <dgm:t>
        <a:bodyPr/>
        <a:lstStyle/>
        <a:p>
          <a:r>
            <a:rPr lang="hu-HU" sz="1600" b="1" i="1" dirty="0"/>
            <a:t>- A projektet sikeresen, határidőre befejeztük.</a:t>
          </a:r>
          <a:endParaRPr lang="en-US" sz="1600" dirty="0"/>
        </a:p>
      </dgm:t>
    </dgm:pt>
    <dgm:pt modelId="{640EE6DF-A794-45A0-A4F5-C0DB7BE74987}" type="parTrans" cxnId="{D34F3661-D826-4993-B1B6-E3CE9DE1809F}">
      <dgm:prSet/>
      <dgm:spPr/>
      <dgm:t>
        <a:bodyPr/>
        <a:lstStyle/>
        <a:p>
          <a:endParaRPr lang="en-US"/>
        </a:p>
      </dgm:t>
    </dgm:pt>
    <dgm:pt modelId="{AAC2627F-7D69-4EC9-A2BA-FE0D62990CC3}" type="sibTrans" cxnId="{D34F3661-D826-4993-B1B6-E3CE9DE1809F}">
      <dgm:prSet/>
      <dgm:spPr/>
      <dgm:t>
        <a:bodyPr/>
        <a:lstStyle/>
        <a:p>
          <a:endParaRPr lang="en-US" sz="1800"/>
        </a:p>
      </dgm:t>
    </dgm:pt>
    <dgm:pt modelId="{16801040-F34E-418A-8020-381C88438632}">
      <dgm:prSet custT="1"/>
      <dgm:spPr/>
      <dgm:t>
        <a:bodyPr/>
        <a:lstStyle/>
        <a:p>
          <a:r>
            <a:rPr lang="hu-HU" sz="1600" b="1" i="1" dirty="0"/>
            <a:t>-  A feladat követelményeinek megfelel, a felhasználók részletes bemutatást kapnak az esőerdőkről.</a:t>
          </a:r>
          <a:endParaRPr lang="en-US" sz="1600" dirty="0"/>
        </a:p>
      </dgm:t>
    </dgm:pt>
    <dgm:pt modelId="{8A7B27AF-CF83-4410-A06A-1E091CF61130}" type="parTrans" cxnId="{406C6234-157B-4D49-AB09-8AC07528B007}">
      <dgm:prSet/>
      <dgm:spPr/>
      <dgm:t>
        <a:bodyPr/>
        <a:lstStyle/>
        <a:p>
          <a:endParaRPr lang="en-US"/>
        </a:p>
      </dgm:t>
    </dgm:pt>
    <dgm:pt modelId="{DF234B3E-20BC-4943-A56E-6522B6F6BC11}" type="sibTrans" cxnId="{406C6234-157B-4D49-AB09-8AC07528B007}">
      <dgm:prSet/>
      <dgm:spPr/>
      <dgm:t>
        <a:bodyPr/>
        <a:lstStyle/>
        <a:p>
          <a:endParaRPr lang="en-US" sz="1800"/>
        </a:p>
      </dgm:t>
    </dgm:pt>
    <dgm:pt modelId="{D0C9741B-1BE0-4B82-ABF0-B325050EBCAE}">
      <dgm:prSet custT="1"/>
      <dgm:spPr/>
      <dgm:t>
        <a:bodyPr/>
        <a:lstStyle/>
        <a:p>
          <a:r>
            <a:rPr lang="hu-HU" sz="1600" b="1" i="1" dirty="0"/>
            <a:t>- A forráskódok hibamentesen </a:t>
          </a:r>
          <a:r>
            <a:rPr lang="hu-HU" sz="1600" b="1" i="1" dirty="0" err="1"/>
            <a:t>validálva</a:t>
          </a:r>
          <a:r>
            <a:rPr lang="hu-HU" sz="1600" b="1" i="1" dirty="0"/>
            <a:t> vannak.</a:t>
          </a:r>
          <a:endParaRPr lang="en-US" sz="1600" dirty="0"/>
        </a:p>
      </dgm:t>
    </dgm:pt>
    <dgm:pt modelId="{1B7A74F8-2DF4-4FAC-B599-896BF1D4A3A3}" type="parTrans" cxnId="{B38C2433-19FD-4EE9-A292-E962690487DF}">
      <dgm:prSet/>
      <dgm:spPr/>
      <dgm:t>
        <a:bodyPr/>
        <a:lstStyle/>
        <a:p>
          <a:endParaRPr lang="en-US"/>
        </a:p>
      </dgm:t>
    </dgm:pt>
    <dgm:pt modelId="{DDDE905D-EEA9-486F-82F4-1AA9B78AFAE1}" type="sibTrans" cxnId="{B38C2433-19FD-4EE9-A292-E962690487DF}">
      <dgm:prSet/>
      <dgm:spPr/>
      <dgm:t>
        <a:bodyPr/>
        <a:lstStyle/>
        <a:p>
          <a:endParaRPr lang="en-US" sz="1800"/>
        </a:p>
      </dgm:t>
    </dgm:pt>
    <dgm:pt modelId="{1C1CE557-2C5F-460A-93E2-800548DCB93F}">
      <dgm:prSet custT="1"/>
      <dgm:spPr/>
      <dgm:t>
        <a:bodyPr/>
        <a:lstStyle/>
        <a:p>
          <a:r>
            <a:rPr lang="hu-HU" sz="1600" b="1" i="1" dirty="0"/>
            <a:t>- A csapatmunka gördülékenyen zajlott.</a:t>
          </a:r>
          <a:endParaRPr lang="en-US" sz="1600" dirty="0"/>
        </a:p>
      </dgm:t>
    </dgm:pt>
    <dgm:pt modelId="{467BC574-D4D0-444D-A762-91787BC6E8B3}" type="parTrans" cxnId="{891627E3-8388-4FC5-AFEA-FBCEFBEF093B}">
      <dgm:prSet/>
      <dgm:spPr/>
      <dgm:t>
        <a:bodyPr/>
        <a:lstStyle/>
        <a:p>
          <a:endParaRPr lang="en-US"/>
        </a:p>
      </dgm:t>
    </dgm:pt>
    <dgm:pt modelId="{9B2F258D-5528-46D3-A81E-41429E616FC5}" type="sibTrans" cxnId="{891627E3-8388-4FC5-AFEA-FBCEFBEF093B}">
      <dgm:prSet/>
      <dgm:spPr/>
      <dgm:t>
        <a:bodyPr/>
        <a:lstStyle/>
        <a:p>
          <a:endParaRPr lang="en-US" sz="1800"/>
        </a:p>
      </dgm:t>
    </dgm:pt>
    <dgm:pt modelId="{B7333437-41C9-41C7-97C2-DC3B68B8B7E1}">
      <dgm:prSet custT="1"/>
      <dgm:spPr/>
      <dgm:t>
        <a:bodyPr/>
        <a:lstStyle/>
        <a:p>
          <a:r>
            <a:rPr lang="hu-HU" sz="1600" b="1" i="1" dirty="0"/>
            <a:t>- Sok tanulságot vontunk le a projekt kapcsán, amelyeket a későbbiekben is tudunk kamatoztatni.</a:t>
          </a:r>
          <a:endParaRPr lang="en-US" sz="1600" dirty="0"/>
        </a:p>
      </dgm:t>
    </dgm:pt>
    <dgm:pt modelId="{E5D71B22-9158-4477-88ED-C9554CA7EBB8}" type="parTrans" cxnId="{E40D65FE-3CE4-4F5D-8358-6E1EE5C5DE8C}">
      <dgm:prSet/>
      <dgm:spPr/>
      <dgm:t>
        <a:bodyPr/>
        <a:lstStyle/>
        <a:p>
          <a:endParaRPr lang="en-US"/>
        </a:p>
      </dgm:t>
    </dgm:pt>
    <dgm:pt modelId="{91568CAC-181F-49EB-B6A5-A1BECA9689AB}" type="sibTrans" cxnId="{E40D65FE-3CE4-4F5D-8358-6E1EE5C5DE8C}">
      <dgm:prSet/>
      <dgm:spPr/>
      <dgm:t>
        <a:bodyPr/>
        <a:lstStyle/>
        <a:p>
          <a:endParaRPr lang="en-US" sz="1800"/>
        </a:p>
      </dgm:t>
    </dgm:pt>
    <dgm:pt modelId="{5B404944-F2EA-42F2-B5B5-956E9E339CB2}" type="pres">
      <dgm:prSet presAssocID="{316F50D4-F107-4883-8424-07B45E76D93E}" presName="compositeShape" presStyleCnt="0">
        <dgm:presLayoutVars>
          <dgm:dir/>
          <dgm:resizeHandles/>
        </dgm:presLayoutVars>
      </dgm:prSet>
      <dgm:spPr/>
    </dgm:pt>
    <dgm:pt modelId="{642E4823-4E8E-47D4-A421-1E1738BDEA00}" type="pres">
      <dgm:prSet presAssocID="{316F50D4-F107-4883-8424-07B45E76D93E}" presName="pyramid" presStyleLbl="node1" presStyleIdx="0" presStyleCnt="1" custLinFactNeighborX="-6465"/>
      <dgm:spPr/>
    </dgm:pt>
    <dgm:pt modelId="{3DA3E716-7254-48FB-A3BB-75AF4CB46239}" type="pres">
      <dgm:prSet presAssocID="{316F50D4-F107-4883-8424-07B45E76D93E}" presName="theList" presStyleCnt="0"/>
      <dgm:spPr/>
    </dgm:pt>
    <dgm:pt modelId="{3CBA5C0E-A70B-4433-A44C-512999FED176}" type="pres">
      <dgm:prSet presAssocID="{126313F8-583B-4F4C-8D69-870731055057}" presName="aNode" presStyleLbl="fgAcc1" presStyleIdx="0" presStyleCnt="5" custScaleX="99277" custScaleY="114434" custLinFactY="-12586" custLinFactNeighborX="641" custLinFactNeighborY="-100000">
        <dgm:presLayoutVars>
          <dgm:bulletEnabled val="1"/>
        </dgm:presLayoutVars>
      </dgm:prSet>
      <dgm:spPr/>
    </dgm:pt>
    <dgm:pt modelId="{AA3AA749-F254-4517-B242-357454CD1AA6}" type="pres">
      <dgm:prSet presAssocID="{126313F8-583B-4F4C-8D69-870731055057}" presName="aSpace" presStyleCnt="0"/>
      <dgm:spPr/>
    </dgm:pt>
    <dgm:pt modelId="{42A31457-EDAE-43E6-B293-CAEA01ED2EBA}" type="pres">
      <dgm:prSet presAssocID="{16801040-F34E-418A-8020-381C88438632}" presName="aNode" presStyleLbl="fgAcc1" presStyleIdx="1" presStyleCnt="5" custScaleX="122923" custScaleY="150138" custLinFactNeighborX="-641" custLinFactNeighborY="-91016">
        <dgm:presLayoutVars>
          <dgm:bulletEnabled val="1"/>
        </dgm:presLayoutVars>
      </dgm:prSet>
      <dgm:spPr/>
    </dgm:pt>
    <dgm:pt modelId="{79384A92-438B-4A39-A983-63709F600584}" type="pres">
      <dgm:prSet presAssocID="{16801040-F34E-418A-8020-381C88438632}" presName="aSpace" presStyleCnt="0"/>
      <dgm:spPr/>
    </dgm:pt>
    <dgm:pt modelId="{EC84226D-F3C8-4DEF-95E2-794B5B610F1B}" type="pres">
      <dgm:prSet presAssocID="{D0C9741B-1BE0-4B82-ABF0-B325050EBCAE}" presName="aNode" presStyleLbl="fgAcc1" presStyleIdx="2" presStyleCnt="5" custScaleX="133833" custLinFactNeighborY="-41286">
        <dgm:presLayoutVars>
          <dgm:bulletEnabled val="1"/>
        </dgm:presLayoutVars>
      </dgm:prSet>
      <dgm:spPr/>
    </dgm:pt>
    <dgm:pt modelId="{A3AC2A66-2E8E-4144-A873-437167E67978}" type="pres">
      <dgm:prSet presAssocID="{D0C9741B-1BE0-4B82-ABF0-B325050EBCAE}" presName="aSpace" presStyleCnt="0"/>
      <dgm:spPr/>
    </dgm:pt>
    <dgm:pt modelId="{D07C4894-1409-4DF5-AAD1-A9FDB70514EC}" type="pres">
      <dgm:prSet presAssocID="{1C1CE557-2C5F-460A-93E2-800548DCB93F}" presName="aNode" presStyleLbl="fgAcc1" presStyleIdx="3" presStyleCnt="5" custScaleX="144100" custScaleY="71300">
        <dgm:presLayoutVars>
          <dgm:bulletEnabled val="1"/>
        </dgm:presLayoutVars>
      </dgm:prSet>
      <dgm:spPr/>
    </dgm:pt>
    <dgm:pt modelId="{99684E6F-81DE-4429-9206-8C7DD88240F0}" type="pres">
      <dgm:prSet presAssocID="{1C1CE557-2C5F-460A-93E2-800548DCB93F}" presName="aSpace" presStyleCnt="0"/>
      <dgm:spPr/>
    </dgm:pt>
    <dgm:pt modelId="{B10788A2-817A-4BDF-81C8-1E89CDDC7CFF}" type="pres">
      <dgm:prSet presAssocID="{B7333437-41C9-41C7-97C2-DC3B68B8B7E1}" presName="aNode" presStyleLbl="fgAcc1" presStyleIdx="4" presStyleCnt="5" custScaleX="155105" custScaleY="131992" custLinFactNeighborY="91022">
        <dgm:presLayoutVars>
          <dgm:bulletEnabled val="1"/>
        </dgm:presLayoutVars>
      </dgm:prSet>
      <dgm:spPr/>
    </dgm:pt>
    <dgm:pt modelId="{F0B7E890-4BAB-47F5-9F50-22AA4A815D1D}" type="pres">
      <dgm:prSet presAssocID="{B7333437-41C9-41C7-97C2-DC3B68B8B7E1}" presName="aSpace" presStyleCnt="0"/>
      <dgm:spPr/>
    </dgm:pt>
  </dgm:ptLst>
  <dgm:cxnLst>
    <dgm:cxn modelId="{D3DD6B10-9666-4533-A112-BD6EB1F2C564}" type="presOf" srcId="{16801040-F34E-418A-8020-381C88438632}" destId="{42A31457-EDAE-43E6-B293-CAEA01ED2EBA}" srcOrd="0" destOrd="0" presId="urn:microsoft.com/office/officeart/2005/8/layout/pyramid2"/>
    <dgm:cxn modelId="{B25E9917-DAEC-44B1-8481-1CEE3DC6EC7F}" type="presOf" srcId="{126313F8-583B-4F4C-8D69-870731055057}" destId="{3CBA5C0E-A70B-4433-A44C-512999FED176}" srcOrd="0" destOrd="0" presId="urn:microsoft.com/office/officeart/2005/8/layout/pyramid2"/>
    <dgm:cxn modelId="{FB1CF230-8322-43BF-A61D-88E6A1C460E9}" type="presOf" srcId="{1C1CE557-2C5F-460A-93E2-800548DCB93F}" destId="{D07C4894-1409-4DF5-AAD1-A9FDB70514EC}" srcOrd="0" destOrd="0" presId="urn:microsoft.com/office/officeart/2005/8/layout/pyramid2"/>
    <dgm:cxn modelId="{B38C2433-19FD-4EE9-A292-E962690487DF}" srcId="{316F50D4-F107-4883-8424-07B45E76D93E}" destId="{D0C9741B-1BE0-4B82-ABF0-B325050EBCAE}" srcOrd="2" destOrd="0" parTransId="{1B7A74F8-2DF4-4FAC-B599-896BF1D4A3A3}" sibTransId="{DDDE905D-EEA9-486F-82F4-1AA9B78AFAE1}"/>
    <dgm:cxn modelId="{406C6234-157B-4D49-AB09-8AC07528B007}" srcId="{316F50D4-F107-4883-8424-07B45E76D93E}" destId="{16801040-F34E-418A-8020-381C88438632}" srcOrd="1" destOrd="0" parTransId="{8A7B27AF-CF83-4410-A06A-1E091CF61130}" sibTransId="{DF234B3E-20BC-4943-A56E-6522B6F6BC11}"/>
    <dgm:cxn modelId="{D34F3661-D826-4993-B1B6-E3CE9DE1809F}" srcId="{316F50D4-F107-4883-8424-07B45E76D93E}" destId="{126313F8-583B-4F4C-8D69-870731055057}" srcOrd="0" destOrd="0" parTransId="{640EE6DF-A794-45A0-A4F5-C0DB7BE74987}" sibTransId="{AAC2627F-7D69-4EC9-A2BA-FE0D62990CC3}"/>
    <dgm:cxn modelId="{5BD8BC70-AB4D-4585-B7C0-4D186FF5CFEE}" type="presOf" srcId="{D0C9741B-1BE0-4B82-ABF0-B325050EBCAE}" destId="{EC84226D-F3C8-4DEF-95E2-794B5B610F1B}" srcOrd="0" destOrd="0" presId="urn:microsoft.com/office/officeart/2005/8/layout/pyramid2"/>
    <dgm:cxn modelId="{2ABE697E-C4AE-4843-884F-A618602EF720}" type="presOf" srcId="{B7333437-41C9-41C7-97C2-DC3B68B8B7E1}" destId="{B10788A2-817A-4BDF-81C8-1E89CDDC7CFF}" srcOrd="0" destOrd="0" presId="urn:microsoft.com/office/officeart/2005/8/layout/pyramid2"/>
    <dgm:cxn modelId="{2172D0B8-5236-4657-A3C2-C4D7E504830A}" type="presOf" srcId="{316F50D4-F107-4883-8424-07B45E76D93E}" destId="{5B404944-F2EA-42F2-B5B5-956E9E339CB2}" srcOrd="0" destOrd="0" presId="urn:microsoft.com/office/officeart/2005/8/layout/pyramid2"/>
    <dgm:cxn modelId="{891627E3-8388-4FC5-AFEA-FBCEFBEF093B}" srcId="{316F50D4-F107-4883-8424-07B45E76D93E}" destId="{1C1CE557-2C5F-460A-93E2-800548DCB93F}" srcOrd="3" destOrd="0" parTransId="{467BC574-D4D0-444D-A762-91787BC6E8B3}" sibTransId="{9B2F258D-5528-46D3-A81E-41429E616FC5}"/>
    <dgm:cxn modelId="{E40D65FE-3CE4-4F5D-8358-6E1EE5C5DE8C}" srcId="{316F50D4-F107-4883-8424-07B45E76D93E}" destId="{B7333437-41C9-41C7-97C2-DC3B68B8B7E1}" srcOrd="4" destOrd="0" parTransId="{E5D71B22-9158-4477-88ED-C9554CA7EBB8}" sibTransId="{91568CAC-181F-49EB-B6A5-A1BECA9689AB}"/>
    <dgm:cxn modelId="{985A064D-2C72-4A0E-B557-3C901775B743}" type="presParOf" srcId="{5B404944-F2EA-42F2-B5B5-956E9E339CB2}" destId="{642E4823-4E8E-47D4-A421-1E1738BDEA00}" srcOrd="0" destOrd="0" presId="urn:microsoft.com/office/officeart/2005/8/layout/pyramid2"/>
    <dgm:cxn modelId="{596AC53B-BC9C-4F0A-9BE9-9A938F7A35C2}" type="presParOf" srcId="{5B404944-F2EA-42F2-B5B5-956E9E339CB2}" destId="{3DA3E716-7254-48FB-A3BB-75AF4CB46239}" srcOrd="1" destOrd="0" presId="urn:microsoft.com/office/officeart/2005/8/layout/pyramid2"/>
    <dgm:cxn modelId="{DC192BF2-A7DE-4741-AA8C-FE58A2B72F93}" type="presParOf" srcId="{3DA3E716-7254-48FB-A3BB-75AF4CB46239}" destId="{3CBA5C0E-A70B-4433-A44C-512999FED176}" srcOrd="0" destOrd="0" presId="urn:microsoft.com/office/officeart/2005/8/layout/pyramid2"/>
    <dgm:cxn modelId="{29E03850-93AA-4C8A-A616-4C74E14FDF6D}" type="presParOf" srcId="{3DA3E716-7254-48FB-A3BB-75AF4CB46239}" destId="{AA3AA749-F254-4517-B242-357454CD1AA6}" srcOrd="1" destOrd="0" presId="urn:microsoft.com/office/officeart/2005/8/layout/pyramid2"/>
    <dgm:cxn modelId="{6679147C-5A34-4C7E-8E99-0ECA48B4DF36}" type="presParOf" srcId="{3DA3E716-7254-48FB-A3BB-75AF4CB46239}" destId="{42A31457-EDAE-43E6-B293-CAEA01ED2EBA}" srcOrd="2" destOrd="0" presId="urn:microsoft.com/office/officeart/2005/8/layout/pyramid2"/>
    <dgm:cxn modelId="{07F6BC6B-B2AF-473D-8A19-5209033EF466}" type="presParOf" srcId="{3DA3E716-7254-48FB-A3BB-75AF4CB46239}" destId="{79384A92-438B-4A39-A983-63709F600584}" srcOrd="3" destOrd="0" presId="urn:microsoft.com/office/officeart/2005/8/layout/pyramid2"/>
    <dgm:cxn modelId="{6D5068BF-6A8D-493F-97C5-F5EEBA031F23}" type="presParOf" srcId="{3DA3E716-7254-48FB-A3BB-75AF4CB46239}" destId="{EC84226D-F3C8-4DEF-95E2-794B5B610F1B}" srcOrd="4" destOrd="0" presId="urn:microsoft.com/office/officeart/2005/8/layout/pyramid2"/>
    <dgm:cxn modelId="{EA4E2A5C-2153-478B-B121-A7BABD93229E}" type="presParOf" srcId="{3DA3E716-7254-48FB-A3BB-75AF4CB46239}" destId="{A3AC2A66-2E8E-4144-A873-437167E67978}" srcOrd="5" destOrd="0" presId="urn:microsoft.com/office/officeart/2005/8/layout/pyramid2"/>
    <dgm:cxn modelId="{91A25FC9-C8C6-4E8B-8198-CACD420954D3}" type="presParOf" srcId="{3DA3E716-7254-48FB-A3BB-75AF4CB46239}" destId="{D07C4894-1409-4DF5-AAD1-A9FDB70514EC}" srcOrd="6" destOrd="0" presId="urn:microsoft.com/office/officeart/2005/8/layout/pyramid2"/>
    <dgm:cxn modelId="{DCE3BABC-3F5F-44F2-901F-F2CFABC7D756}" type="presParOf" srcId="{3DA3E716-7254-48FB-A3BB-75AF4CB46239}" destId="{99684E6F-81DE-4429-9206-8C7DD88240F0}" srcOrd="7" destOrd="0" presId="urn:microsoft.com/office/officeart/2005/8/layout/pyramid2"/>
    <dgm:cxn modelId="{D1C1D732-AA3C-46E8-8E0B-7A36C7117450}" type="presParOf" srcId="{3DA3E716-7254-48FB-A3BB-75AF4CB46239}" destId="{B10788A2-817A-4BDF-81C8-1E89CDDC7CFF}" srcOrd="8" destOrd="0" presId="urn:microsoft.com/office/officeart/2005/8/layout/pyramid2"/>
    <dgm:cxn modelId="{B1E6409E-A17C-46FA-A1AB-9D6DBE4D96C2}" type="presParOf" srcId="{3DA3E716-7254-48FB-A3BB-75AF4CB46239}" destId="{F0B7E890-4BAB-47F5-9F50-22AA4A815D1D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0047BD-4688-43F2-A3F6-56090FAC48C0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F77FC6B-6CD5-48CD-B98B-839F84D2BDBA}">
      <dgm:prSet custT="1"/>
      <dgm:spPr/>
      <dgm:t>
        <a:bodyPr/>
        <a:lstStyle/>
        <a:p>
          <a:r>
            <a:rPr lang="hu-HU" sz="1600" b="0" i="0" dirty="0">
              <a:solidFill>
                <a:schemeClr val="accent1">
                  <a:lumMod val="50000"/>
                </a:schemeClr>
              </a:solidFill>
            </a:rPr>
            <a:t>Kiirtásuk és eltünésük az éghajlatunkra, élővilágunkra is</a:t>
          </a:r>
          <a:r>
            <a:rPr lang="hu-HU" sz="1600" b="1" i="0" dirty="0">
              <a:solidFill>
                <a:schemeClr val="accent1">
                  <a:lumMod val="50000"/>
                </a:schemeClr>
              </a:solidFill>
            </a:rPr>
            <a:t> hatással van. </a:t>
          </a:r>
        </a:p>
        <a:p>
          <a:r>
            <a:rPr lang="hu-HU" sz="1600" b="1" i="0" dirty="0">
              <a:solidFill>
                <a:schemeClr val="accent1">
                  <a:lumMod val="50000"/>
                </a:schemeClr>
              </a:solidFill>
            </a:rPr>
            <a:t>Emiatt ezeket ismertetjük és hangsúlyozzuk ki a főoldalunkon leginkább. 	</a:t>
          </a:r>
          <a:endParaRPr lang="en-US" sz="1600" b="1" dirty="0">
            <a:solidFill>
              <a:schemeClr val="accent1">
                <a:lumMod val="50000"/>
              </a:schemeClr>
            </a:solidFill>
          </a:endParaRPr>
        </a:p>
      </dgm:t>
    </dgm:pt>
    <dgm:pt modelId="{75859383-0F74-483D-892E-63E3FE71D32A}" type="parTrans" cxnId="{40A52E18-5863-41E3-BC07-9745577F589B}">
      <dgm:prSet/>
      <dgm:spPr/>
      <dgm:t>
        <a:bodyPr/>
        <a:lstStyle/>
        <a:p>
          <a:endParaRPr lang="en-US"/>
        </a:p>
      </dgm:t>
    </dgm:pt>
    <dgm:pt modelId="{BA731482-133C-448F-88DA-FDA5E2E5AF0C}" type="sibTrans" cxnId="{40A52E18-5863-41E3-BC07-9745577F589B}">
      <dgm:prSet/>
      <dgm:spPr/>
      <dgm:t>
        <a:bodyPr/>
        <a:lstStyle/>
        <a:p>
          <a:endParaRPr lang="en-US"/>
        </a:p>
      </dgm:t>
    </dgm:pt>
    <dgm:pt modelId="{FD4C1285-1E2C-49F6-A017-DAF70D89712C}" type="pres">
      <dgm:prSet presAssocID="{0A0047BD-4688-43F2-A3F6-56090FAC48C0}" presName="linearFlow" presStyleCnt="0">
        <dgm:presLayoutVars>
          <dgm:dir/>
          <dgm:resizeHandles val="exact"/>
        </dgm:presLayoutVars>
      </dgm:prSet>
      <dgm:spPr/>
    </dgm:pt>
    <dgm:pt modelId="{4B85D740-2622-4386-98DF-10D701A9E3D9}" type="pres">
      <dgm:prSet presAssocID="{FF77FC6B-6CD5-48CD-B98B-839F84D2BDBA}" presName="composite" presStyleCnt="0"/>
      <dgm:spPr/>
    </dgm:pt>
    <dgm:pt modelId="{380BAF08-64FF-4601-A009-BA2DE69347D1}" type="pres">
      <dgm:prSet presAssocID="{FF77FC6B-6CD5-48CD-B98B-839F84D2BDBA}" presName="imgShp" presStyleLbl="fgImgPlace1" presStyleIdx="0" presStyleCnt="1" custLinFactNeighborX="-26901" custLinFactNeighborY="-13375"/>
      <dgm:spPr/>
    </dgm:pt>
    <dgm:pt modelId="{2D13C620-0FCA-4093-BB78-7888599F6180}" type="pres">
      <dgm:prSet presAssocID="{FF77FC6B-6CD5-48CD-B98B-839F84D2BDBA}" presName="txShp" presStyleLbl="node1" presStyleIdx="0" presStyleCnt="1" custScaleX="120884" custScaleY="95076" custLinFactNeighborX="6659" custLinFactNeighborY="2511">
        <dgm:presLayoutVars>
          <dgm:bulletEnabled val="1"/>
        </dgm:presLayoutVars>
      </dgm:prSet>
      <dgm:spPr/>
    </dgm:pt>
  </dgm:ptLst>
  <dgm:cxnLst>
    <dgm:cxn modelId="{40A52E18-5863-41E3-BC07-9745577F589B}" srcId="{0A0047BD-4688-43F2-A3F6-56090FAC48C0}" destId="{FF77FC6B-6CD5-48CD-B98B-839F84D2BDBA}" srcOrd="0" destOrd="0" parTransId="{75859383-0F74-483D-892E-63E3FE71D32A}" sibTransId="{BA731482-133C-448F-88DA-FDA5E2E5AF0C}"/>
    <dgm:cxn modelId="{5B900DC0-1CCF-42C3-B21A-2A661D5F671B}" type="presOf" srcId="{0A0047BD-4688-43F2-A3F6-56090FAC48C0}" destId="{FD4C1285-1E2C-49F6-A017-DAF70D89712C}" srcOrd="0" destOrd="0" presId="urn:microsoft.com/office/officeart/2005/8/layout/vList3"/>
    <dgm:cxn modelId="{65697EE4-5E15-4D70-AB1D-13D9D275AF23}" type="presOf" srcId="{FF77FC6B-6CD5-48CD-B98B-839F84D2BDBA}" destId="{2D13C620-0FCA-4093-BB78-7888599F6180}" srcOrd="0" destOrd="0" presId="urn:microsoft.com/office/officeart/2005/8/layout/vList3"/>
    <dgm:cxn modelId="{82C1CAB8-675A-4CE5-BF07-DB55292764A1}" type="presParOf" srcId="{FD4C1285-1E2C-49F6-A017-DAF70D89712C}" destId="{4B85D740-2622-4386-98DF-10D701A9E3D9}" srcOrd="0" destOrd="0" presId="urn:microsoft.com/office/officeart/2005/8/layout/vList3"/>
    <dgm:cxn modelId="{4B3B2B98-F26D-4EA1-A4D1-DC9E80F58EF8}" type="presParOf" srcId="{4B85D740-2622-4386-98DF-10D701A9E3D9}" destId="{380BAF08-64FF-4601-A009-BA2DE69347D1}" srcOrd="0" destOrd="0" presId="urn:microsoft.com/office/officeart/2005/8/layout/vList3"/>
    <dgm:cxn modelId="{66073D6A-D868-43CA-BDAC-69A82EC9FFBD}" type="presParOf" srcId="{4B85D740-2622-4386-98DF-10D701A9E3D9}" destId="{2D13C620-0FCA-4093-BB78-7888599F618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084C0C2-9A7A-4CD2-BD23-C8E0F8D0DEF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9FA4D0-7BFD-4CAD-9B52-B6B96E6BA600}">
      <dgm:prSet custT="1"/>
      <dgm:spPr>
        <a:solidFill>
          <a:schemeClr val="accent1"/>
        </a:solidFill>
      </dgm:spPr>
      <dgm:t>
        <a:bodyPr/>
        <a:lstStyle/>
        <a:p>
          <a:r>
            <a:rPr lang="hu-HU" sz="1600" b="0" i="0" dirty="0" err="1"/>
            <a:t>Merge</a:t>
          </a:r>
          <a:r>
            <a:rPr lang="hu-HU" sz="1600" b="0" i="0" dirty="0"/>
            <a:t> </a:t>
          </a:r>
          <a:r>
            <a:rPr lang="hu-HU" sz="1600" b="0" i="0" dirty="0" err="1"/>
            <a:t>conflict</a:t>
          </a:r>
          <a:r>
            <a:rPr lang="hu-HU" sz="1600" b="0" i="0" dirty="0"/>
            <a:t>-ok </a:t>
          </a:r>
          <a:r>
            <a:rPr lang="hu-HU" sz="1600" b="0" i="0" dirty="0">
              <a:solidFill>
                <a:schemeClr val="accent3"/>
              </a:solidFill>
            </a:rPr>
            <a:t>kezelése</a:t>
          </a:r>
          <a:endParaRPr lang="en-US" sz="1600" b="0" dirty="0">
            <a:solidFill>
              <a:schemeClr val="accent3"/>
            </a:solidFill>
          </a:endParaRPr>
        </a:p>
      </dgm:t>
    </dgm:pt>
    <dgm:pt modelId="{0759C4D8-B599-4178-BE03-6383BBD187D1}" type="parTrans" cxnId="{8651CDFF-BD21-4700-9E15-2F0431078427}">
      <dgm:prSet/>
      <dgm:spPr/>
      <dgm:t>
        <a:bodyPr/>
        <a:lstStyle/>
        <a:p>
          <a:endParaRPr lang="en-US" sz="1600" b="0"/>
        </a:p>
      </dgm:t>
    </dgm:pt>
    <dgm:pt modelId="{16AE6004-10DD-4669-ACF7-FE3A91ED4EBF}" type="sibTrans" cxnId="{8651CDFF-BD21-4700-9E15-2F0431078427}">
      <dgm:prSet/>
      <dgm:spPr/>
      <dgm:t>
        <a:bodyPr/>
        <a:lstStyle/>
        <a:p>
          <a:endParaRPr lang="en-US" sz="1600" b="0"/>
        </a:p>
      </dgm:t>
    </dgm:pt>
    <dgm:pt modelId="{955963BB-EC61-461A-9056-9FEB040670EA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hu-HU" sz="1600" b="0" i="0" dirty="0"/>
            <a:t>GitHub </a:t>
          </a:r>
          <a:r>
            <a:rPr lang="hu-HU" sz="1600" b="0" i="0" dirty="0" err="1"/>
            <a:t>Pages</a:t>
          </a:r>
          <a:r>
            <a:rPr lang="hu-HU" sz="1600" b="0" i="0" dirty="0"/>
            <a:t> használata</a:t>
          </a:r>
          <a:endParaRPr lang="en-US" sz="1600" b="0" dirty="0"/>
        </a:p>
      </dgm:t>
    </dgm:pt>
    <dgm:pt modelId="{04DE6172-037F-410B-90B7-3A9740AAB830}" type="parTrans" cxnId="{2E25D524-B0C2-4C4B-8CF0-1D36883F9F67}">
      <dgm:prSet/>
      <dgm:spPr/>
      <dgm:t>
        <a:bodyPr/>
        <a:lstStyle/>
        <a:p>
          <a:endParaRPr lang="en-US" sz="1600" b="0"/>
        </a:p>
      </dgm:t>
    </dgm:pt>
    <dgm:pt modelId="{03157954-12AA-450B-94AD-6ADAF8F83560}" type="sibTrans" cxnId="{2E25D524-B0C2-4C4B-8CF0-1D36883F9F67}">
      <dgm:prSet/>
      <dgm:spPr/>
      <dgm:t>
        <a:bodyPr/>
        <a:lstStyle/>
        <a:p>
          <a:endParaRPr lang="en-US" sz="1600" b="0"/>
        </a:p>
      </dgm:t>
    </dgm:pt>
    <dgm:pt modelId="{88421769-7DAC-4293-BAA1-5681746BCB51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hu-HU" sz="1600" b="0" i="0" dirty="0"/>
            <a:t>Felesleges dolgok elkerülése, amikre a feladat nem tért ki, mint például különböző </a:t>
          </a:r>
          <a:r>
            <a:rPr lang="hu-HU" sz="1600" b="0" i="0" dirty="0" err="1"/>
            <a:t>Branch</a:t>
          </a:r>
          <a:r>
            <a:rPr lang="hu-HU" sz="1600" b="0" i="0" dirty="0"/>
            <a:t>-ek használata</a:t>
          </a:r>
          <a:endParaRPr lang="en-US" sz="1600" b="0" dirty="0"/>
        </a:p>
      </dgm:t>
    </dgm:pt>
    <dgm:pt modelId="{8BC4992D-75C2-4939-8D24-8E95F060F039}" type="parTrans" cxnId="{507DA891-1ABB-4D84-9191-C905C8D67EC2}">
      <dgm:prSet/>
      <dgm:spPr/>
      <dgm:t>
        <a:bodyPr/>
        <a:lstStyle/>
        <a:p>
          <a:endParaRPr lang="en-US" sz="1600" b="0"/>
        </a:p>
      </dgm:t>
    </dgm:pt>
    <dgm:pt modelId="{E9CB5BEC-C583-45F3-95D8-22FE51B44406}" type="sibTrans" cxnId="{507DA891-1ABB-4D84-9191-C905C8D67EC2}">
      <dgm:prSet/>
      <dgm:spPr/>
      <dgm:t>
        <a:bodyPr/>
        <a:lstStyle/>
        <a:p>
          <a:endParaRPr lang="en-US" sz="1600" b="0"/>
        </a:p>
      </dgm:t>
    </dgm:pt>
    <dgm:pt modelId="{DCAC8623-FE42-449C-8468-AFBA54419610}">
      <dgm:prSet custT="1"/>
      <dgm:spPr/>
      <dgm:t>
        <a:bodyPr/>
        <a:lstStyle/>
        <a:p>
          <a:r>
            <a:rPr lang="hu-HU" sz="1600" b="0" i="0"/>
            <a:t>Jobban oda kell figyelni az időbeosztásra, határidőkre</a:t>
          </a:r>
          <a:endParaRPr lang="en-US" sz="1600" b="0" dirty="0"/>
        </a:p>
      </dgm:t>
    </dgm:pt>
    <dgm:pt modelId="{57D1CD3E-1D32-46C3-9402-6EC41E3AF77F}" type="parTrans" cxnId="{BEFD303C-D2C5-4229-ADE9-42304618F227}">
      <dgm:prSet/>
      <dgm:spPr/>
      <dgm:t>
        <a:bodyPr/>
        <a:lstStyle/>
        <a:p>
          <a:endParaRPr lang="en-US" sz="1600" b="0"/>
        </a:p>
      </dgm:t>
    </dgm:pt>
    <dgm:pt modelId="{F827833F-0766-461E-B995-2F9DCC76024A}" type="sibTrans" cxnId="{BEFD303C-D2C5-4229-ADE9-42304618F227}">
      <dgm:prSet/>
      <dgm:spPr/>
      <dgm:t>
        <a:bodyPr/>
        <a:lstStyle/>
        <a:p>
          <a:endParaRPr lang="en-US" sz="1600" b="0"/>
        </a:p>
      </dgm:t>
    </dgm:pt>
    <dgm:pt modelId="{5BE01AB5-CC23-41FA-879D-1A1570595F74}" type="pres">
      <dgm:prSet presAssocID="{7084C0C2-9A7A-4CD2-BD23-C8E0F8D0DEF3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0FF9F1F-74C0-4010-BC28-CC60A764F2AC}" type="pres">
      <dgm:prSet presAssocID="{DC9FA4D0-7BFD-4CAD-9B52-B6B96E6BA600}" presName="horFlow" presStyleCnt="0"/>
      <dgm:spPr/>
    </dgm:pt>
    <dgm:pt modelId="{F818FC44-F01B-40C4-B73E-8AF4FE0AC321}" type="pres">
      <dgm:prSet presAssocID="{DC9FA4D0-7BFD-4CAD-9B52-B6B96E6BA600}" presName="bigChev" presStyleLbl="node1" presStyleIdx="0" presStyleCnt="4" custScaleX="307695" custLinFactNeighborX="890" custLinFactNeighborY="-35662"/>
      <dgm:spPr/>
    </dgm:pt>
    <dgm:pt modelId="{73D7DC55-40F0-4C97-B50E-9546EEE8487E}" type="pres">
      <dgm:prSet presAssocID="{DC9FA4D0-7BFD-4CAD-9B52-B6B96E6BA600}" presName="vSp" presStyleCnt="0"/>
      <dgm:spPr/>
    </dgm:pt>
    <dgm:pt modelId="{FFCE89AB-D448-4278-BFCE-B43602EB8420}" type="pres">
      <dgm:prSet presAssocID="{955963BB-EC61-461A-9056-9FEB040670EA}" presName="horFlow" presStyleCnt="0"/>
      <dgm:spPr/>
    </dgm:pt>
    <dgm:pt modelId="{D9EC5095-0293-4BBE-9521-3B468EFC7D56}" type="pres">
      <dgm:prSet presAssocID="{955963BB-EC61-461A-9056-9FEB040670EA}" presName="bigChev" presStyleLbl="node1" presStyleIdx="1" presStyleCnt="4" custScaleX="352354" custLinFactNeighborX="1098" custLinFactNeighborY="-22147"/>
      <dgm:spPr/>
    </dgm:pt>
    <dgm:pt modelId="{5AF75D3B-D062-4659-A924-73CB19CA6D0A}" type="pres">
      <dgm:prSet presAssocID="{955963BB-EC61-461A-9056-9FEB040670EA}" presName="vSp" presStyleCnt="0"/>
      <dgm:spPr/>
    </dgm:pt>
    <dgm:pt modelId="{C1F4C40A-96FB-4710-BCA4-B9D8F0DE0D3F}" type="pres">
      <dgm:prSet presAssocID="{DCAC8623-FE42-449C-8468-AFBA54419610}" presName="horFlow" presStyleCnt="0"/>
      <dgm:spPr/>
    </dgm:pt>
    <dgm:pt modelId="{AE784257-BA69-4CC1-BE1B-E8C399009D66}" type="pres">
      <dgm:prSet presAssocID="{DCAC8623-FE42-449C-8468-AFBA54419610}" presName="bigChev" presStyleLbl="node1" presStyleIdx="2" presStyleCnt="4" custScaleX="419339" custLinFactNeighborX="1098" custLinFactNeighborY="6902"/>
      <dgm:spPr/>
    </dgm:pt>
    <dgm:pt modelId="{80D87BA1-CCEB-4AA8-A600-0CBF67571BA9}" type="pres">
      <dgm:prSet presAssocID="{DCAC8623-FE42-449C-8468-AFBA54419610}" presName="vSp" presStyleCnt="0"/>
      <dgm:spPr/>
    </dgm:pt>
    <dgm:pt modelId="{CAB30FCE-9D48-432A-8450-C8669DE373EF}" type="pres">
      <dgm:prSet presAssocID="{88421769-7DAC-4293-BAA1-5681746BCB51}" presName="horFlow" presStyleCnt="0"/>
      <dgm:spPr/>
    </dgm:pt>
    <dgm:pt modelId="{30492B4C-5EF4-407D-AB36-089EEA1F9652}" type="pres">
      <dgm:prSet presAssocID="{88421769-7DAC-4293-BAA1-5681746BCB51}" presName="bigChev" presStyleLbl="node1" presStyleIdx="3" presStyleCnt="4" custScaleX="461781" custLinFactNeighborX="3307" custLinFactNeighborY="27416"/>
      <dgm:spPr/>
    </dgm:pt>
  </dgm:ptLst>
  <dgm:cxnLst>
    <dgm:cxn modelId="{1C2A4216-3A74-41AC-838E-BDD728B23CB8}" type="presOf" srcId="{DCAC8623-FE42-449C-8468-AFBA54419610}" destId="{AE784257-BA69-4CC1-BE1B-E8C399009D66}" srcOrd="0" destOrd="0" presId="urn:microsoft.com/office/officeart/2005/8/layout/lProcess3"/>
    <dgm:cxn modelId="{FDD5BC21-167E-45E7-AFCC-DE82220EE508}" type="presOf" srcId="{955963BB-EC61-461A-9056-9FEB040670EA}" destId="{D9EC5095-0293-4BBE-9521-3B468EFC7D56}" srcOrd="0" destOrd="0" presId="urn:microsoft.com/office/officeart/2005/8/layout/lProcess3"/>
    <dgm:cxn modelId="{2E25D524-B0C2-4C4B-8CF0-1D36883F9F67}" srcId="{7084C0C2-9A7A-4CD2-BD23-C8E0F8D0DEF3}" destId="{955963BB-EC61-461A-9056-9FEB040670EA}" srcOrd="1" destOrd="0" parTransId="{04DE6172-037F-410B-90B7-3A9740AAB830}" sibTransId="{03157954-12AA-450B-94AD-6ADAF8F83560}"/>
    <dgm:cxn modelId="{BEFD303C-D2C5-4229-ADE9-42304618F227}" srcId="{7084C0C2-9A7A-4CD2-BD23-C8E0F8D0DEF3}" destId="{DCAC8623-FE42-449C-8468-AFBA54419610}" srcOrd="2" destOrd="0" parTransId="{57D1CD3E-1D32-46C3-9402-6EC41E3AF77F}" sibTransId="{F827833F-0766-461E-B995-2F9DCC76024A}"/>
    <dgm:cxn modelId="{A7029F8A-A3A0-4B3D-A359-B995890F9C84}" type="presOf" srcId="{88421769-7DAC-4293-BAA1-5681746BCB51}" destId="{30492B4C-5EF4-407D-AB36-089EEA1F9652}" srcOrd="0" destOrd="0" presId="urn:microsoft.com/office/officeart/2005/8/layout/lProcess3"/>
    <dgm:cxn modelId="{698C7491-81C5-4323-A471-8AEDC8E064EB}" type="presOf" srcId="{DC9FA4D0-7BFD-4CAD-9B52-B6B96E6BA600}" destId="{F818FC44-F01B-40C4-B73E-8AF4FE0AC321}" srcOrd="0" destOrd="0" presId="urn:microsoft.com/office/officeart/2005/8/layout/lProcess3"/>
    <dgm:cxn modelId="{507DA891-1ABB-4D84-9191-C905C8D67EC2}" srcId="{7084C0C2-9A7A-4CD2-BD23-C8E0F8D0DEF3}" destId="{88421769-7DAC-4293-BAA1-5681746BCB51}" srcOrd="3" destOrd="0" parTransId="{8BC4992D-75C2-4939-8D24-8E95F060F039}" sibTransId="{E9CB5BEC-C583-45F3-95D8-22FE51B44406}"/>
    <dgm:cxn modelId="{4A4E50DB-B001-4E01-8C16-00B3B8FCE9DB}" type="presOf" srcId="{7084C0C2-9A7A-4CD2-BD23-C8E0F8D0DEF3}" destId="{5BE01AB5-CC23-41FA-879D-1A1570595F74}" srcOrd="0" destOrd="0" presId="urn:microsoft.com/office/officeart/2005/8/layout/lProcess3"/>
    <dgm:cxn modelId="{8651CDFF-BD21-4700-9E15-2F0431078427}" srcId="{7084C0C2-9A7A-4CD2-BD23-C8E0F8D0DEF3}" destId="{DC9FA4D0-7BFD-4CAD-9B52-B6B96E6BA600}" srcOrd="0" destOrd="0" parTransId="{0759C4D8-B599-4178-BE03-6383BBD187D1}" sibTransId="{16AE6004-10DD-4669-ACF7-FE3A91ED4EBF}"/>
    <dgm:cxn modelId="{850D3B0B-06E5-47FD-B318-61371D89D51A}" type="presParOf" srcId="{5BE01AB5-CC23-41FA-879D-1A1570595F74}" destId="{A0FF9F1F-74C0-4010-BC28-CC60A764F2AC}" srcOrd="0" destOrd="0" presId="urn:microsoft.com/office/officeart/2005/8/layout/lProcess3"/>
    <dgm:cxn modelId="{5C81DCE2-EB60-4A1C-92BA-BDB321F59913}" type="presParOf" srcId="{A0FF9F1F-74C0-4010-BC28-CC60A764F2AC}" destId="{F818FC44-F01B-40C4-B73E-8AF4FE0AC321}" srcOrd="0" destOrd="0" presId="urn:microsoft.com/office/officeart/2005/8/layout/lProcess3"/>
    <dgm:cxn modelId="{6442F9CC-9909-4D80-AA2B-4B08B0D1FD97}" type="presParOf" srcId="{5BE01AB5-CC23-41FA-879D-1A1570595F74}" destId="{73D7DC55-40F0-4C97-B50E-9546EEE8487E}" srcOrd="1" destOrd="0" presId="urn:microsoft.com/office/officeart/2005/8/layout/lProcess3"/>
    <dgm:cxn modelId="{0A49D0D1-A6B2-46A8-A6C9-88A1B3108550}" type="presParOf" srcId="{5BE01AB5-CC23-41FA-879D-1A1570595F74}" destId="{FFCE89AB-D448-4278-BFCE-B43602EB8420}" srcOrd="2" destOrd="0" presId="urn:microsoft.com/office/officeart/2005/8/layout/lProcess3"/>
    <dgm:cxn modelId="{4ACAE481-7874-458F-BDAB-C332ECE44D7D}" type="presParOf" srcId="{FFCE89AB-D448-4278-BFCE-B43602EB8420}" destId="{D9EC5095-0293-4BBE-9521-3B468EFC7D56}" srcOrd="0" destOrd="0" presId="urn:microsoft.com/office/officeart/2005/8/layout/lProcess3"/>
    <dgm:cxn modelId="{EA38CB84-8505-4881-A295-CEA92CC798F4}" type="presParOf" srcId="{5BE01AB5-CC23-41FA-879D-1A1570595F74}" destId="{5AF75D3B-D062-4659-A924-73CB19CA6D0A}" srcOrd="3" destOrd="0" presId="urn:microsoft.com/office/officeart/2005/8/layout/lProcess3"/>
    <dgm:cxn modelId="{5738F635-0F4D-41EC-9322-99D97F8460A9}" type="presParOf" srcId="{5BE01AB5-CC23-41FA-879D-1A1570595F74}" destId="{C1F4C40A-96FB-4710-BCA4-B9D8F0DE0D3F}" srcOrd="4" destOrd="0" presId="urn:microsoft.com/office/officeart/2005/8/layout/lProcess3"/>
    <dgm:cxn modelId="{CB97C3D4-0B54-4193-A08A-D6D91BD98604}" type="presParOf" srcId="{C1F4C40A-96FB-4710-BCA4-B9D8F0DE0D3F}" destId="{AE784257-BA69-4CC1-BE1B-E8C399009D66}" srcOrd="0" destOrd="0" presId="urn:microsoft.com/office/officeart/2005/8/layout/lProcess3"/>
    <dgm:cxn modelId="{FE86C1F0-F9EA-4E1C-9931-77BF5827AF13}" type="presParOf" srcId="{5BE01AB5-CC23-41FA-879D-1A1570595F74}" destId="{80D87BA1-CCEB-4AA8-A600-0CBF67571BA9}" srcOrd="5" destOrd="0" presId="urn:microsoft.com/office/officeart/2005/8/layout/lProcess3"/>
    <dgm:cxn modelId="{E4C563EC-AABA-4B60-BB9E-11F8BF558EA9}" type="presParOf" srcId="{5BE01AB5-CC23-41FA-879D-1A1570595F74}" destId="{CAB30FCE-9D48-432A-8450-C8669DE373EF}" srcOrd="6" destOrd="0" presId="urn:microsoft.com/office/officeart/2005/8/layout/lProcess3"/>
    <dgm:cxn modelId="{95CB2D88-4DF1-40D4-86A3-D579DBC8ACB3}" type="presParOf" srcId="{CAB30FCE-9D48-432A-8450-C8669DE373EF}" destId="{30492B4C-5EF4-407D-AB36-089EEA1F9652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878CE2-B6F5-48FD-A55F-0DB7342E82FD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CAF9251-228A-4DFE-ADA0-14CC4DD3811C}">
      <dgm:prSet custT="1"/>
      <dgm:spPr/>
      <dgm:t>
        <a:bodyPr/>
        <a:lstStyle/>
        <a:p>
          <a:r>
            <a:rPr lang="hu-HU" sz="1600" b="1" i="0" dirty="0">
              <a:solidFill>
                <a:schemeClr val="accent1">
                  <a:lumMod val="50000"/>
                </a:schemeClr>
              </a:solidFill>
            </a:rPr>
            <a:t>A feladat </a:t>
          </a:r>
          <a:r>
            <a:rPr lang="hu-HU" sz="1600" b="0" i="0" dirty="0">
              <a:solidFill>
                <a:schemeClr val="accent1">
                  <a:lumMod val="50000"/>
                </a:schemeClr>
              </a:solidFill>
            </a:rPr>
            <a:t>egy</a:t>
          </a:r>
          <a:r>
            <a:rPr lang="hu-HU" sz="1600" b="1" i="0" dirty="0">
              <a:solidFill>
                <a:schemeClr val="accent1">
                  <a:lumMod val="50000"/>
                </a:schemeClr>
              </a:solidFill>
            </a:rPr>
            <a:t> reszponzív és interaktív </a:t>
          </a:r>
          <a:r>
            <a:rPr lang="hu-HU" sz="1600" b="0" i="0" dirty="0">
              <a:solidFill>
                <a:schemeClr val="accent1">
                  <a:lumMod val="50000"/>
                </a:schemeClr>
              </a:solidFill>
            </a:rPr>
            <a:t>weboldal elkészítése volt amely az </a:t>
          </a:r>
          <a:r>
            <a:rPr lang="hu-HU" sz="1600" b="1" i="0" dirty="0">
              <a:solidFill>
                <a:schemeClr val="accent1">
                  <a:lumMod val="50000"/>
                </a:schemeClr>
              </a:solidFill>
            </a:rPr>
            <a:t>esőerdők élővilágát </a:t>
          </a:r>
          <a:r>
            <a:rPr lang="hu-HU" sz="1600" b="0" i="0" dirty="0">
              <a:solidFill>
                <a:schemeClr val="accent1">
                  <a:lumMod val="50000"/>
                </a:schemeClr>
              </a:solidFill>
            </a:rPr>
            <a:t>mutatja be, és a </a:t>
          </a:r>
          <a:r>
            <a:rPr lang="hu-HU" sz="1600" b="1" i="0" dirty="0">
              <a:solidFill>
                <a:schemeClr val="accent1">
                  <a:lumMod val="50000"/>
                </a:schemeClr>
              </a:solidFill>
            </a:rPr>
            <a:t>fenntarthatóság fontosságát </a:t>
          </a:r>
          <a:r>
            <a:rPr lang="hu-HU" sz="1600" b="0" i="0" dirty="0">
              <a:solidFill>
                <a:schemeClr val="accent1">
                  <a:lumMod val="50000"/>
                </a:schemeClr>
              </a:solidFill>
            </a:rPr>
            <a:t>hangsúlyozza.</a:t>
          </a:r>
          <a:endParaRPr lang="en-US" sz="1600" b="0" dirty="0">
            <a:solidFill>
              <a:schemeClr val="accent1">
                <a:lumMod val="50000"/>
              </a:schemeClr>
            </a:solidFill>
          </a:endParaRPr>
        </a:p>
      </dgm:t>
    </dgm:pt>
    <dgm:pt modelId="{634BBD7F-7BF8-4359-821C-B806894F8145}" type="parTrans" cxnId="{223865DD-2AA6-45E7-A3F8-853AF318B135}">
      <dgm:prSet/>
      <dgm:spPr/>
      <dgm:t>
        <a:bodyPr/>
        <a:lstStyle/>
        <a:p>
          <a:endParaRPr lang="en-US"/>
        </a:p>
      </dgm:t>
    </dgm:pt>
    <dgm:pt modelId="{FE22DE35-A8C8-4CC2-BBED-3519396DBB16}" type="sibTrans" cxnId="{223865DD-2AA6-45E7-A3F8-853AF318B135}">
      <dgm:prSet/>
      <dgm:spPr/>
      <dgm:t>
        <a:bodyPr/>
        <a:lstStyle/>
        <a:p>
          <a:endParaRPr lang="en-US"/>
        </a:p>
      </dgm:t>
    </dgm:pt>
    <dgm:pt modelId="{87256FF7-ADE8-418F-BA16-F3573E1A8B84}" type="pres">
      <dgm:prSet presAssocID="{C9878CE2-B6F5-48FD-A55F-0DB7342E82FD}" presName="linearFlow" presStyleCnt="0">
        <dgm:presLayoutVars>
          <dgm:dir/>
          <dgm:resizeHandles val="exact"/>
        </dgm:presLayoutVars>
      </dgm:prSet>
      <dgm:spPr/>
    </dgm:pt>
    <dgm:pt modelId="{4CD1BF53-5BD4-4DE8-8065-8B940FD72BDF}" type="pres">
      <dgm:prSet presAssocID="{CCAF9251-228A-4DFE-ADA0-14CC4DD3811C}" presName="composite" presStyleCnt="0"/>
      <dgm:spPr/>
    </dgm:pt>
    <dgm:pt modelId="{DFB86D49-4884-49AC-B982-5F02CB608742}" type="pres">
      <dgm:prSet presAssocID="{CCAF9251-228A-4DFE-ADA0-14CC4DD3811C}" presName="imgShp" presStyleLbl="fgImgPlace1" presStyleIdx="0" presStyleCnt="1" custLinFactNeighborX="-74236" custLinFactNeighborY="0"/>
      <dgm:spPr/>
    </dgm:pt>
    <dgm:pt modelId="{C37C5FA9-96D9-4FF1-9A2D-5387BE3CC6D1}" type="pres">
      <dgm:prSet presAssocID="{CCAF9251-228A-4DFE-ADA0-14CC4DD3811C}" presName="txShp" presStyleLbl="node1" presStyleIdx="0" presStyleCnt="1" custScaleX="130964" custLinFactNeighborX="2879" custLinFactNeighborY="49">
        <dgm:presLayoutVars>
          <dgm:bulletEnabled val="1"/>
        </dgm:presLayoutVars>
      </dgm:prSet>
      <dgm:spPr/>
    </dgm:pt>
  </dgm:ptLst>
  <dgm:cxnLst>
    <dgm:cxn modelId="{A65DC516-3C4E-49BA-A5E4-C3B23F7E59B1}" type="presOf" srcId="{C9878CE2-B6F5-48FD-A55F-0DB7342E82FD}" destId="{87256FF7-ADE8-418F-BA16-F3573E1A8B84}" srcOrd="0" destOrd="0" presId="urn:microsoft.com/office/officeart/2005/8/layout/vList3"/>
    <dgm:cxn modelId="{EA94B883-547B-46A0-94CE-B5D3A23AEF4F}" type="presOf" srcId="{CCAF9251-228A-4DFE-ADA0-14CC4DD3811C}" destId="{C37C5FA9-96D9-4FF1-9A2D-5387BE3CC6D1}" srcOrd="0" destOrd="0" presId="urn:microsoft.com/office/officeart/2005/8/layout/vList3"/>
    <dgm:cxn modelId="{223865DD-2AA6-45E7-A3F8-853AF318B135}" srcId="{C9878CE2-B6F5-48FD-A55F-0DB7342E82FD}" destId="{CCAF9251-228A-4DFE-ADA0-14CC4DD3811C}" srcOrd="0" destOrd="0" parTransId="{634BBD7F-7BF8-4359-821C-B806894F8145}" sibTransId="{FE22DE35-A8C8-4CC2-BBED-3519396DBB16}"/>
    <dgm:cxn modelId="{0C71565F-A906-4263-B6C6-EA4A32429503}" type="presParOf" srcId="{87256FF7-ADE8-418F-BA16-F3573E1A8B84}" destId="{4CD1BF53-5BD4-4DE8-8065-8B940FD72BDF}" srcOrd="0" destOrd="0" presId="urn:microsoft.com/office/officeart/2005/8/layout/vList3"/>
    <dgm:cxn modelId="{5C3AF596-B6BB-44A7-8FB0-D91E6E959496}" type="presParOf" srcId="{4CD1BF53-5BD4-4DE8-8065-8B940FD72BDF}" destId="{DFB86D49-4884-49AC-B982-5F02CB608742}" srcOrd="0" destOrd="0" presId="urn:microsoft.com/office/officeart/2005/8/layout/vList3"/>
    <dgm:cxn modelId="{E36DC718-7410-4C6C-8EA2-F649D33E14F9}" type="presParOf" srcId="{4CD1BF53-5BD4-4DE8-8065-8B940FD72BDF}" destId="{C37C5FA9-96D9-4FF1-9A2D-5387BE3CC6D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4E6798-1E28-40A9-A69B-6CA129EF02D0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9DD589A-7052-4BF3-A7FB-C5DC8055D99C}">
      <dgm:prSet custT="1"/>
      <dgm:spPr/>
      <dgm:t>
        <a:bodyPr/>
        <a:lstStyle/>
        <a:p>
          <a:r>
            <a:rPr lang="hu-HU" sz="1800" b="1" i="0" dirty="0">
              <a:latin typeface="Anaheim" panose="020B0604020202020204" charset="-18"/>
            </a:rPr>
            <a:t>Főoldal</a:t>
          </a:r>
          <a:r>
            <a:rPr lang="hu-HU" sz="1800" b="0" i="0" dirty="0">
              <a:latin typeface="Anaheim" panose="020B0604020202020204" charset="-18"/>
            </a:rPr>
            <a:t> - esőerdőkkel kapcsolatos fontos információk, gyakori kérdések, ,,mit tehetünk?” szekció, interaktív kvízre vezető szekció</a:t>
          </a:r>
          <a:endParaRPr lang="en-US" sz="1800" dirty="0">
            <a:latin typeface="Anaheim" panose="020B0604020202020204" charset="-18"/>
          </a:endParaRPr>
        </a:p>
      </dgm:t>
    </dgm:pt>
    <dgm:pt modelId="{2FB053AD-F519-4BB1-84EA-9CBA3726D443}" type="parTrans" cxnId="{88EFD015-7543-40A8-AC48-FB6C5BEE39F4}">
      <dgm:prSet/>
      <dgm:spPr/>
      <dgm:t>
        <a:bodyPr/>
        <a:lstStyle/>
        <a:p>
          <a:endParaRPr lang="en-US"/>
        </a:p>
      </dgm:t>
    </dgm:pt>
    <dgm:pt modelId="{2B15B5EE-E75D-4C39-ABB9-AF09A580EFAD}" type="sibTrans" cxnId="{88EFD015-7543-40A8-AC48-FB6C5BEE39F4}">
      <dgm:prSet/>
      <dgm:spPr/>
      <dgm:t>
        <a:bodyPr/>
        <a:lstStyle/>
        <a:p>
          <a:endParaRPr lang="en-US"/>
        </a:p>
      </dgm:t>
    </dgm:pt>
    <dgm:pt modelId="{4902B52E-B195-4AFC-923E-5CE40497E1B3}" type="pres">
      <dgm:prSet presAssocID="{644E6798-1E28-40A9-A69B-6CA129EF02D0}" presName="Name0" presStyleCnt="0">
        <dgm:presLayoutVars>
          <dgm:dir/>
          <dgm:resizeHandles val="exact"/>
        </dgm:presLayoutVars>
      </dgm:prSet>
      <dgm:spPr/>
    </dgm:pt>
    <dgm:pt modelId="{23C2DE46-1EF0-41DE-B53A-6485C6C48873}" type="pres">
      <dgm:prSet presAssocID="{79DD589A-7052-4BF3-A7FB-C5DC8055D99C}" presName="composite" presStyleCnt="0"/>
      <dgm:spPr/>
    </dgm:pt>
    <dgm:pt modelId="{154CC710-CA86-4C29-866C-964351D79E34}" type="pres">
      <dgm:prSet presAssocID="{79DD589A-7052-4BF3-A7FB-C5DC8055D99C}" presName="rect1" presStyleLbl="bgImgPlace1" presStyleIdx="0" presStyleCnt="1" custScaleX="113894" custScaleY="71180" custLinFactNeighborX="3424" custLinFactNeighborY="-4177"/>
      <dgm:spPr>
        <a:blipFill dpi="0" rotWithShape="1">
          <a:blip xmlns:r="http://schemas.openxmlformats.org/officeDocument/2006/relationships" r:embed="rId1"/>
          <a:srcRect/>
          <a:stretch>
            <a:fillRect l="-4300" t="-401" r="-4048" b="-66099"/>
          </a:stretch>
        </a:blipFill>
      </dgm:spPr>
    </dgm:pt>
    <dgm:pt modelId="{80AF2E50-6CA5-489A-A098-FE4D0D2F7013}" type="pres">
      <dgm:prSet presAssocID="{79DD589A-7052-4BF3-A7FB-C5DC8055D99C}" presName="wedgeRectCallout1" presStyleLbl="node1" presStyleIdx="0" presStyleCnt="1" custScaleX="159873" custScaleY="57361" custLinFactNeighborX="-958" custLinFactNeighborY="-23438">
        <dgm:presLayoutVars>
          <dgm:bulletEnabled val="1"/>
        </dgm:presLayoutVars>
      </dgm:prSet>
      <dgm:spPr/>
    </dgm:pt>
  </dgm:ptLst>
  <dgm:cxnLst>
    <dgm:cxn modelId="{88EFD015-7543-40A8-AC48-FB6C5BEE39F4}" srcId="{644E6798-1E28-40A9-A69B-6CA129EF02D0}" destId="{79DD589A-7052-4BF3-A7FB-C5DC8055D99C}" srcOrd="0" destOrd="0" parTransId="{2FB053AD-F519-4BB1-84EA-9CBA3726D443}" sibTransId="{2B15B5EE-E75D-4C39-ABB9-AF09A580EFAD}"/>
    <dgm:cxn modelId="{94428B16-5EB5-4ACB-B20E-894791D2E8EB}" type="presOf" srcId="{644E6798-1E28-40A9-A69B-6CA129EF02D0}" destId="{4902B52E-B195-4AFC-923E-5CE40497E1B3}" srcOrd="0" destOrd="0" presId="urn:microsoft.com/office/officeart/2008/layout/BendingPictureCaptionList"/>
    <dgm:cxn modelId="{F2C051D2-3E06-4820-9B2A-FDA727BA2726}" type="presOf" srcId="{79DD589A-7052-4BF3-A7FB-C5DC8055D99C}" destId="{80AF2E50-6CA5-489A-A098-FE4D0D2F7013}" srcOrd="0" destOrd="0" presId="urn:microsoft.com/office/officeart/2008/layout/BendingPictureCaptionList"/>
    <dgm:cxn modelId="{B50FFC78-0307-4CDE-89CD-2D5D60AF0A26}" type="presParOf" srcId="{4902B52E-B195-4AFC-923E-5CE40497E1B3}" destId="{23C2DE46-1EF0-41DE-B53A-6485C6C48873}" srcOrd="0" destOrd="0" presId="urn:microsoft.com/office/officeart/2008/layout/BendingPictureCaptionList"/>
    <dgm:cxn modelId="{2C121D65-CB32-455F-9BDF-40B17A1E38EE}" type="presParOf" srcId="{23C2DE46-1EF0-41DE-B53A-6485C6C48873}" destId="{154CC710-CA86-4C29-866C-964351D79E34}" srcOrd="0" destOrd="0" presId="urn:microsoft.com/office/officeart/2008/layout/BendingPictureCaptionList"/>
    <dgm:cxn modelId="{229A7F7D-AFD9-4F6E-BD0C-0C9A93EDDE7F}" type="presParOf" srcId="{23C2DE46-1EF0-41DE-B53A-6485C6C48873}" destId="{80AF2E50-6CA5-489A-A098-FE4D0D2F7013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4E6798-1E28-40A9-A69B-6CA129EF02D0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0E01DF9-785C-42ED-97A1-338C6017612B}">
      <dgm:prSet custT="1"/>
      <dgm:spPr/>
      <dgm:t>
        <a:bodyPr/>
        <a:lstStyle/>
        <a:p>
          <a:r>
            <a:rPr lang="hu-HU" sz="1800" b="1" i="0" dirty="0"/>
            <a:t>Állatok</a:t>
          </a:r>
          <a:r>
            <a:rPr lang="hu-HU" sz="1800" b="0" i="0" dirty="0"/>
            <a:t> - </a:t>
          </a:r>
          <a:r>
            <a:rPr lang="hu-HU" sz="1800" b="0" i="0" dirty="0">
              <a:latin typeface="Anaheim" panose="020B0604020202020204" charset="-18"/>
            </a:rPr>
            <a:t>3 esőerdő típus szerint csoportosítva</a:t>
          </a:r>
          <a:endParaRPr lang="en-US" sz="1800" dirty="0">
            <a:latin typeface="Anaheim" panose="020B0604020202020204" charset="-18"/>
          </a:endParaRPr>
        </a:p>
      </dgm:t>
    </dgm:pt>
    <dgm:pt modelId="{0E450DF0-A611-4AE2-9C44-E37CA15D99BF}" type="parTrans" cxnId="{152A59AE-5A48-4637-8D2E-D753EDA0ECFD}">
      <dgm:prSet/>
      <dgm:spPr/>
      <dgm:t>
        <a:bodyPr/>
        <a:lstStyle/>
        <a:p>
          <a:endParaRPr lang="en-US"/>
        </a:p>
      </dgm:t>
    </dgm:pt>
    <dgm:pt modelId="{A19DD418-7B64-46DB-BE03-C814CA7CA9BF}" type="sibTrans" cxnId="{152A59AE-5A48-4637-8D2E-D753EDA0ECFD}">
      <dgm:prSet/>
      <dgm:spPr/>
      <dgm:t>
        <a:bodyPr/>
        <a:lstStyle/>
        <a:p>
          <a:endParaRPr lang="en-US"/>
        </a:p>
      </dgm:t>
    </dgm:pt>
    <dgm:pt modelId="{3422379C-10A3-44D4-AB5E-8E2C8CF3FD82}">
      <dgm:prSet custT="1"/>
      <dgm:spPr/>
      <dgm:t>
        <a:bodyPr/>
        <a:lstStyle/>
        <a:p>
          <a:r>
            <a:rPr lang="hu-HU" sz="1800" b="1" i="0" dirty="0"/>
            <a:t>Növények</a:t>
          </a:r>
          <a:r>
            <a:rPr lang="hu-HU" sz="1800" b="0" i="0" dirty="0"/>
            <a:t> - </a:t>
          </a:r>
          <a:r>
            <a:rPr lang="hu-HU" sz="1800" b="0" i="0" dirty="0">
              <a:latin typeface="Anaheim" panose="020B0604020202020204" charset="-18"/>
            </a:rPr>
            <a:t>3 esőerdő típus szerint csoportosítva</a:t>
          </a:r>
          <a:endParaRPr lang="en-US" sz="1800" dirty="0">
            <a:latin typeface="Anaheim" panose="020B0604020202020204" charset="-18"/>
          </a:endParaRPr>
        </a:p>
      </dgm:t>
    </dgm:pt>
    <dgm:pt modelId="{C7BC33D2-3C95-4A72-AD60-9CF1F115135D}" type="parTrans" cxnId="{572897F3-A92C-4CAB-9F3E-2D7999150550}">
      <dgm:prSet/>
      <dgm:spPr/>
      <dgm:t>
        <a:bodyPr/>
        <a:lstStyle/>
        <a:p>
          <a:endParaRPr lang="en-US"/>
        </a:p>
      </dgm:t>
    </dgm:pt>
    <dgm:pt modelId="{38F67074-A752-4FEF-88CC-EECAAE42BC64}" type="sibTrans" cxnId="{572897F3-A92C-4CAB-9F3E-2D7999150550}">
      <dgm:prSet/>
      <dgm:spPr/>
      <dgm:t>
        <a:bodyPr/>
        <a:lstStyle/>
        <a:p>
          <a:endParaRPr lang="en-US"/>
        </a:p>
      </dgm:t>
    </dgm:pt>
    <dgm:pt modelId="{4902B52E-B195-4AFC-923E-5CE40497E1B3}" type="pres">
      <dgm:prSet presAssocID="{644E6798-1E28-40A9-A69B-6CA129EF02D0}" presName="Name0" presStyleCnt="0">
        <dgm:presLayoutVars>
          <dgm:dir/>
          <dgm:resizeHandles val="exact"/>
        </dgm:presLayoutVars>
      </dgm:prSet>
      <dgm:spPr/>
    </dgm:pt>
    <dgm:pt modelId="{A43472F8-1BA1-4C8D-9C4F-38FAF4B60703}" type="pres">
      <dgm:prSet presAssocID="{E0E01DF9-785C-42ED-97A1-338C6017612B}" presName="composite" presStyleCnt="0"/>
      <dgm:spPr/>
    </dgm:pt>
    <dgm:pt modelId="{DACE9432-3D66-4F3E-85D3-D2CE82B41DD1}" type="pres">
      <dgm:prSet presAssocID="{E0E01DF9-785C-42ED-97A1-338C6017612B}" presName="rect1" presStyleLbl="bgImgPlace1" presStyleIdx="0" presStyleCnt="2" custScaleX="84687" custScaleY="67301" custLinFactNeighborX="2086" custLinFactNeighborY="-3152"/>
      <dgm:spPr>
        <a:blipFill dpi="0" rotWithShape="1">
          <a:blip xmlns:r="http://schemas.openxmlformats.org/officeDocument/2006/relationships" r:embed="rId1"/>
          <a:srcRect/>
          <a:stretch>
            <a:fillRect l="-21985" t="-423" r="-18513" b="-4553"/>
          </a:stretch>
        </a:blipFill>
      </dgm:spPr>
    </dgm:pt>
    <dgm:pt modelId="{BD86BAE5-8792-4939-BF5A-3D61314081DA}" type="pres">
      <dgm:prSet presAssocID="{E0E01DF9-785C-42ED-97A1-338C6017612B}" presName="wedgeRectCallout1" presStyleLbl="node1" presStyleIdx="0" presStyleCnt="2" custScaleX="83810" custScaleY="62093" custLinFactNeighborX="-3427" custLinFactNeighborY="-24319">
        <dgm:presLayoutVars>
          <dgm:bulletEnabled val="1"/>
        </dgm:presLayoutVars>
      </dgm:prSet>
      <dgm:spPr/>
    </dgm:pt>
    <dgm:pt modelId="{45D95817-D3A8-40E8-85C0-5D2712038CA2}" type="pres">
      <dgm:prSet presAssocID="{A19DD418-7B64-46DB-BE03-C814CA7CA9BF}" presName="sibTrans" presStyleCnt="0"/>
      <dgm:spPr/>
    </dgm:pt>
    <dgm:pt modelId="{D52D6A77-D739-4C54-8586-6B38C6E7A18F}" type="pres">
      <dgm:prSet presAssocID="{3422379C-10A3-44D4-AB5E-8E2C8CF3FD82}" presName="composite" presStyleCnt="0"/>
      <dgm:spPr/>
    </dgm:pt>
    <dgm:pt modelId="{F28924A0-6E48-4A7C-981E-D15E2EC8D397}" type="pres">
      <dgm:prSet presAssocID="{3422379C-10A3-44D4-AB5E-8E2C8CF3FD82}" presName="rect1" presStyleLbl="bgImgPlace1" presStyleIdx="1" presStyleCnt="2" custScaleX="85211" custScaleY="67542" custLinFactNeighborX="-5800" custLinFactNeighborY="-3772"/>
      <dgm:spPr>
        <a:blipFill rotWithShape="1">
          <a:blip xmlns:r="http://schemas.openxmlformats.org/officeDocument/2006/relationships" r:embed="rId2"/>
          <a:srcRect/>
          <a:stretch>
            <a:fillRect l="-18000" r="-18000"/>
          </a:stretch>
        </a:blipFill>
      </dgm:spPr>
    </dgm:pt>
    <dgm:pt modelId="{CC671AED-0902-44B2-BDD5-F77CCFD9DF9C}" type="pres">
      <dgm:prSet presAssocID="{3422379C-10A3-44D4-AB5E-8E2C8CF3FD82}" presName="wedgeRectCallout1" presStyleLbl="node1" presStyleIdx="1" presStyleCnt="2" custScaleX="86304" custScaleY="62515" custLinFactNeighborX="-13316" custLinFactNeighborY="-23945">
        <dgm:presLayoutVars>
          <dgm:bulletEnabled val="1"/>
        </dgm:presLayoutVars>
      </dgm:prSet>
      <dgm:spPr/>
    </dgm:pt>
  </dgm:ptLst>
  <dgm:cxnLst>
    <dgm:cxn modelId="{94428B16-5EB5-4ACB-B20E-894791D2E8EB}" type="presOf" srcId="{644E6798-1E28-40A9-A69B-6CA129EF02D0}" destId="{4902B52E-B195-4AFC-923E-5CE40497E1B3}" srcOrd="0" destOrd="0" presId="urn:microsoft.com/office/officeart/2008/layout/BendingPictureCaptionList"/>
    <dgm:cxn modelId="{B9504E5B-F401-44B8-97DE-E87A6D38D352}" type="presOf" srcId="{3422379C-10A3-44D4-AB5E-8E2C8CF3FD82}" destId="{CC671AED-0902-44B2-BDD5-F77CCFD9DF9C}" srcOrd="0" destOrd="0" presId="urn:microsoft.com/office/officeart/2008/layout/BendingPictureCaptionList"/>
    <dgm:cxn modelId="{152A59AE-5A48-4637-8D2E-D753EDA0ECFD}" srcId="{644E6798-1E28-40A9-A69B-6CA129EF02D0}" destId="{E0E01DF9-785C-42ED-97A1-338C6017612B}" srcOrd="0" destOrd="0" parTransId="{0E450DF0-A611-4AE2-9C44-E37CA15D99BF}" sibTransId="{A19DD418-7B64-46DB-BE03-C814CA7CA9BF}"/>
    <dgm:cxn modelId="{FEDF12E5-90C5-423F-A766-64A498EE004D}" type="presOf" srcId="{E0E01DF9-785C-42ED-97A1-338C6017612B}" destId="{BD86BAE5-8792-4939-BF5A-3D61314081DA}" srcOrd="0" destOrd="0" presId="urn:microsoft.com/office/officeart/2008/layout/BendingPictureCaptionList"/>
    <dgm:cxn modelId="{572897F3-A92C-4CAB-9F3E-2D7999150550}" srcId="{644E6798-1E28-40A9-A69B-6CA129EF02D0}" destId="{3422379C-10A3-44D4-AB5E-8E2C8CF3FD82}" srcOrd="1" destOrd="0" parTransId="{C7BC33D2-3C95-4A72-AD60-9CF1F115135D}" sibTransId="{38F67074-A752-4FEF-88CC-EECAAE42BC64}"/>
    <dgm:cxn modelId="{B4E77221-C5F6-41D0-91A6-99CDDDE1EE46}" type="presParOf" srcId="{4902B52E-B195-4AFC-923E-5CE40497E1B3}" destId="{A43472F8-1BA1-4C8D-9C4F-38FAF4B60703}" srcOrd="0" destOrd="0" presId="urn:microsoft.com/office/officeart/2008/layout/BendingPictureCaptionList"/>
    <dgm:cxn modelId="{CF7261DB-78CD-4232-BFD0-12AC791C4B80}" type="presParOf" srcId="{A43472F8-1BA1-4C8D-9C4F-38FAF4B60703}" destId="{DACE9432-3D66-4F3E-85D3-D2CE82B41DD1}" srcOrd="0" destOrd="0" presId="urn:microsoft.com/office/officeart/2008/layout/BendingPictureCaptionList"/>
    <dgm:cxn modelId="{F7C600EA-5AE4-4CE6-8780-C528161A19E3}" type="presParOf" srcId="{A43472F8-1BA1-4C8D-9C4F-38FAF4B60703}" destId="{BD86BAE5-8792-4939-BF5A-3D61314081DA}" srcOrd="1" destOrd="0" presId="urn:microsoft.com/office/officeart/2008/layout/BendingPictureCaptionList"/>
    <dgm:cxn modelId="{96DC7699-A41E-49A8-82F4-FFD3635A1F26}" type="presParOf" srcId="{4902B52E-B195-4AFC-923E-5CE40497E1B3}" destId="{45D95817-D3A8-40E8-85C0-5D2712038CA2}" srcOrd="1" destOrd="0" presId="urn:microsoft.com/office/officeart/2008/layout/BendingPictureCaptionList"/>
    <dgm:cxn modelId="{BC412BA7-539C-4FB1-B774-F95D39E747BD}" type="presParOf" srcId="{4902B52E-B195-4AFC-923E-5CE40497E1B3}" destId="{D52D6A77-D739-4C54-8586-6B38C6E7A18F}" srcOrd="2" destOrd="0" presId="urn:microsoft.com/office/officeart/2008/layout/BendingPictureCaptionList"/>
    <dgm:cxn modelId="{1C4F931F-963D-40BE-8E66-6D1CC927FEB4}" type="presParOf" srcId="{D52D6A77-D739-4C54-8586-6B38C6E7A18F}" destId="{F28924A0-6E48-4A7C-981E-D15E2EC8D397}" srcOrd="0" destOrd="0" presId="urn:microsoft.com/office/officeart/2008/layout/BendingPictureCaptionList"/>
    <dgm:cxn modelId="{F7E6F6D8-83C6-4C55-B5D8-52D24C4B78F4}" type="presParOf" srcId="{D52D6A77-D739-4C54-8586-6B38C6E7A18F}" destId="{CC671AED-0902-44B2-BDD5-F77CCFD9DF9C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4E6798-1E28-40A9-A69B-6CA129EF02D0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0E01DF9-785C-42ED-97A1-338C6017612B}">
      <dgm:prSet custT="1"/>
      <dgm:spPr/>
      <dgm:t>
        <a:bodyPr/>
        <a:lstStyle/>
        <a:p>
          <a:pPr algn="l"/>
          <a:r>
            <a:rPr lang="hu-HU" sz="1800" b="1" i="0" dirty="0"/>
            <a:t>Esőerdők</a:t>
          </a:r>
          <a:r>
            <a:rPr lang="hu-HU" sz="1800" b="0" i="0" dirty="0"/>
            <a:t> - </a:t>
          </a:r>
          <a:r>
            <a:rPr lang="hu-HU" sz="1800" b="0" i="0" dirty="0">
              <a:latin typeface="Anaheim" panose="020B0604020202020204" charset="-18"/>
            </a:rPr>
            <a:t>interaktív térkép esőerdőtípusok szerint, tudnivalók</a:t>
          </a:r>
          <a:endParaRPr lang="en-US" sz="1800" dirty="0">
            <a:latin typeface="Anaheim" panose="020B0604020202020204" charset="-18"/>
          </a:endParaRPr>
        </a:p>
      </dgm:t>
    </dgm:pt>
    <dgm:pt modelId="{0E450DF0-A611-4AE2-9C44-E37CA15D99BF}" type="parTrans" cxnId="{152A59AE-5A48-4637-8D2E-D753EDA0ECFD}">
      <dgm:prSet/>
      <dgm:spPr/>
      <dgm:t>
        <a:bodyPr/>
        <a:lstStyle/>
        <a:p>
          <a:endParaRPr lang="en-US"/>
        </a:p>
      </dgm:t>
    </dgm:pt>
    <dgm:pt modelId="{A19DD418-7B64-46DB-BE03-C814CA7CA9BF}" type="sibTrans" cxnId="{152A59AE-5A48-4637-8D2E-D753EDA0ECFD}">
      <dgm:prSet/>
      <dgm:spPr/>
      <dgm:t>
        <a:bodyPr/>
        <a:lstStyle/>
        <a:p>
          <a:endParaRPr lang="en-US"/>
        </a:p>
      </dgm:t>
    </dgm:pt>
    <dgm:pt modelId="{3422379C-10A3-44D4-AB5E-8E2C8CF3FD82}">
      <dgm:prSet custT="1"/>
      <dgm:spPr/>
      <dgm:t>
        <a:bodyPr/>
        <a:lstStyle/>
        <a:p>
          <a:pPr algn="l"/>
          <a:r>
            <a:rPr lang="hu-HU" sz="1800" b="1" i="0" dirty="0"/>
            <a:t>Kvíz</a:t>
          </a:r>
          <a:r>
            <a:rPr lang="hu-HU" sz="1800" b="0" i="0" dirty="0"/>
            <a:t> –</a:t>
          </a:r>
          <a:r>
            <a:rPr lang="hu-HU" sz="1800" b="0" i="0" dirty="0">
              <a:latin typeface="Anaheim" panose="020B0604020202020204" charset="-18"/>
            </a:rPr>
            <a:t>választható nehézség időzítővel,</a:t>
          </a:r>
          <a:br>
            <a:rPr lang="hu-HU" sz="1800" b="0" i="0" dirty="0">
              <a:latin typeface="Anaheim" panose="020B0604020202020204" charset="-18"/>
            </a:rPr>
          </a:br>
          <a:r>
            <a:rPr lang="hu-HU" sz="1800" b="0" i="0" dirty="0">
              <a:latin typeface="Anaheim" panose="020B0604020202020204" charset="-18"/>
            </a:rPr>
            <a:t>5-5 kérdéssel. </a:t>
          </a:r>
          <a:endParaRPr lang="en-US" sz="1800" dirty="0">
            <a:latin typeface="Anaheim" panose="020B0604020202020204" charset="-18"/>
          </a:endParaRPr>
        </a:p>
      </dgm:t>
    </dgm:pt>
    <dgm:pt modelId="{C7BC33D2-3C95-4A72-AD60-9CF1F115135D}" type="parTrans" cxnId="{572897F3-A92C-4CAB-9F3E-2D7999150550}">
      <dgm:prSet/>
      <dgm:spPr/>
      <dgm:t>
        <a:bodyPr/>
        <a:lstStyle/>
        <a:p>
          <a:endParaRPr lang="en-US"/>
        </a:p>
      </dgm:t>
    </dgm:pt>
    <dgm:pt modelId="{38F67074-A752-4FEF-88CC-EECAAE42BC64}" type="sibTrans" cxnId="{572897F3-A92C-4CAB-9F3E-2D7999150550}">
      <dgm:prSet/>
      <dgm:spPr/>
      <dgm:t>
        <a:bodyPr/>
        <a:lstStyle/>
        <a:p>
          <a:endParaRPr lang="en-US"/>
        </a:p>
      </dgm:t>
    </dgm:pt>
    <dgm:pt modelId="{4902B52E-B195-4AFC-923E-5CE40497E1B3}" type="pres">
      <dgm:prSet presAssocID="{644E6798-1E28-40A9-A69B-6CA129EF02D0}" presName="Name0" presStyleCnt="0">
        <dgm:presLayoutVars>
          <dgm:dir/>
          <dgm:resizeHandles val="exact"/>
        </dgm:presLayoutVars>
      </dgm:prSet>
      <dgm:spPr/>
    </dgm:pt>
    <dgm:pt modelId="{A43472F8-1BA1-4C8D-9C4F-38FAF4B60703}" type="pres">
      <dgm:prSet presAssocID="{E0E01DF9-785C-42ED-97A1-338C6017612B}" presName="composite" presStyleCnt="0"/>
      <dgm:spPr/>
    </dgm:pt>
    <dgm:pt modelId="{DACE9432-3D66-4F3E-85D3-D2CE82B41DD1}" type="pres">
      <dgm:prSet presAssocID="{E0E01DF9-785C-42ED-97A1-338C6017612B}" presName="rect1" presStyleLbl="bgImgPlace1" presStyleIdx="0" presStyleCnt="2" custScaleX="89981" custScaleY="66018" custLinFactNeighborX="-121" custLinFactNeighborY="-2547"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</dgm:pt>
    <dgm:pt modelId="{BD86BAE5-8792-4939-BF5A-3D61314081DA}" type="pres">
      <dgm:prSet presAssocID="{E0E01DF9-785C-42ED-97A1-338C6017612B}" presName="wedgeRectCallout1" presStyleLbl="node1" presStyleIdx="0" presStyleCnt="2" custScaleX="81544" custScaleY="58758" custLinFactNeighborX="-1069" custLinFactNeighborY="-31960">
        <dgm:presLayoutVars>
          <dgm:bulletEnabled val="1"/>
        </dgm:presLayoutVars>
      </dgm:prSet>
      <dgm:spPr/>
    </dgm:pt>
    <dgm:pt modelId="{45D95817-D3A8-40E8-85C0-5D2712038CA2}" type="pres">
      <dgm:prSet presAssocID="{A19DD418-7B64-46DB-BE03-C814CA7CA9BF}" presName="sibTrans" presStyleCnt="0"/>
      <dgm:spPr/>
    </dgm:pt>
    <dgm:pt modelId="{D52D6A77-D739-4C54-8586-6B38C6E7A18F}" type="pres">
      <dgm:prSet presAssocID="{3422379C-10A3-44D4-AB5E-8E2C8CF3FD82}" presName="composite" presStyleCnt="0"/>
      <dgm:spPr/>
    </dgm:pt>
    <dgm:pt modelId="{F28924A0-6E48-4A7C-981E-D15E2EC8D397}" type="pres">
      <dgm:prSet presAssocID="{3422379C-10A3-44D4-AB5E-8E2C8CF3FD82}" presName="rect1" presStyleLbl="bgImgPlace1" presStyleIdx="1" presStyleCnt="2" custScaleX="90112" custScaleY="65243" custLinFactNeighborX="-5555" custLinFactNeighborY="-2412"/>
      <dgm:spPr>
        <a:blipFill dpi="0" rotWithShape="1">
          <a:blip xmlns:r="http://schemas.openxmlformats.org/officeDocument/2006/relationships" r:embed="rId2"/>
          <a:srcRect/>
          <a:stretch>
            <a:fillRect l="-4287" t="-18452" r="-3812" b="-1055"/>
          </a:stretch>
        </a:blipFill>
      </dgm:spPr>
    </dgm:pt>
    <dgm:pt modelId="{CC671AED-0902-44B2-BDD5-F77CCFD9DF9C}" type="pres">
      <dgm:prSet presAssocID="{3422379C-10A3-44D4-AB5E-8E2C8CF3FD82}" presName="wedgeRectCallout1" presStyleLbl="node1" presStyleIdx="1" presStyleCnt="2" custScaleX="88792" custScaleY="62515" custLinFactNeighborX="-9505" custLinFactNeighborY="-33125">
        <dgm:presLayoutVars>
          <dgm:bulletEnabled val="1"/>
        </dgm:presLayoutVars>
      </dgm:prSet>
      <dgm:spPr/>
    </dgm:pt>
  </dgm:ptLst>
  <dgm:cxnLst>
    <dgm:cxn modelId="{94428B16-5EB5-4ACB-B20E-894791D2E8EB}" type="presOf" srcId="{644E6798-1E28-40A9-A69B-6CA129EF02D0}" destId="{4902B52E-B195-4AFC-923E-5CE40497E1B3}" srcOrd="0" destOrd="0" presId="urn:microsoft.com/office/officeart/2008/layout/BendingPictureCaptionList"/>
    <dgm:cxn modelId="{B9504E5B-F401-44B8-97DE-E87A6D38D352}" type="presOf" srcId="{3422379C-10A3-44D4-AB5E-8E2C8CF3FD82}" destId="{CC671AED-0902-44B2-BDD5-F77CCFD9DF9C}" srcOrd="0" destOrd="0" presId="urn:microsoft.com/office/officeart/2008/layout/BendingPictureCaptionList"/>
    <dgm:cxn modelId="{152A59AE-5A48-4637-8D2E-D753EDA0ECFD}" srcId="{644E6798-1E28-40A9-A69B-6CA129EF02D0}" destId="{E0E01DF9-785C-42ED-97A1-338C6017612B}" srcOrd="0" destOrd="0" parTransId="{0E450DF0-A611-4AE2-9C44-E37CA15D99BF}" sibTransId="{A19DD418-7B64-46DB-BE03-C814CA7CA9BF}"/>
    <dgm:cxn modelId="{FEDF12E5-90C5-423F-A766-64A498EE004D}" type="presOf" srcId="{E0E01DF9-785C-42ED-97A1-338C6017612B}" destId="{BD86BAE5-8792-4939-BF5A-3D61314081DA}" srcOrd="0" destOrd="0" presId="urn:microsoft.com/office/officeart/2008/layout/BendingPictureCaptionList"/>
    <dgm:cxn modelId="{572897F3-A92C-4CAB-9F3E-2D7999150550}" srcId="{644E6798-1E28-40A9-A69B-6CA129EF02D0}" destId="{3422379C-10A3-44D4-AB5E-8E2C8CF3FD82}" srcOrd="1" destOrd="0" parTransId="{C7BC33D2-3C95-4A72-AD60-9CF1F115135D}" sibTransId="{38F67074-A752-4FEF-88CC-EECAAE42BC64}"/>
    <dgm:cxn modelId="{B4E77221-C5F6-41D0-91A6-99CDDDE1EE46}" type="presParOf" srcId="{4902B52E-B195-4AFC-923E-5CE40497E1B3}" destId="{A43472F8-1BA1-4C8D-9C4F-38FAF4B60703}" srcOrd="0" destOrd="0" presId="urn:microsoft.com/office/officeart/2008/layout/BendingPictureCaptionList"/>
    <dgm:cxn modelId="{CF7261DB-78CD-4232-BFD0-12AC791C4B80}" type="presParOf" srcId="{A43472F8-1BA1-4C8D-9C4F-38FAF4B60703}" destId="{DACE9432-3D66-4F3E-85D3-D2CE82B41DD1}" srcOrd="0" destOrd="0" presId="urn:microsoft.com/office/officeart/2008/layout/BendingPictureCaptionList"/>
    <dgm:cxn modelId="{F7C600EA-5AE4-4CE6-8780-C528161A19E3}" type="presParOf" srcId="{A43472F8-1BA1-4C8D-9C4F-38FAF4B60703}" destId="{BD86BAE5-8792-4939-BF5A-3D61314081DA}" srcOrd="1" destOrd="0" presId="urn:microsoft.com/office/officeart/2008/layout/BendingPictureCaptionList"/>
    <dgm:cxn modelId="{96DC7699-A41E-49A8-82F4-FFD3635A1F26}" type="presParOf" srcId="{4902B52E-B195-4AFC-923E-5CE40497E1B3}" destId="{45D95817-D3A8-40E8-85C0-5D2712038CA2}" srcOrd="1" destOrd="0" presId="urn:microsoft.com/office/officeart/2008/layout/BendingPictureCaptionList"/>
    <dgm:cxn modelId="{BC412BA7-539C-4FB1-B774-F95D39E747BD}" type="presParOf" srcId="{4902B52E-B195-4AFC-923E-5CE40497E1B3}" destId="{D52D6A77-D739-4C54-8586-6B38C6E7A18F}" srcOrd="2" destOrd="0" presId="urn:microsoft.com/office/officeart/2008/layout/BendingPictureCaptionList"/>
    <dgm:cxn modelId="{1C4F931F-963D-40BE-8E66-6D1CC927FEB4}" type="presParOf" srcId="{D52D6A77-D739-4C54-8586-6B38C6E7A18F}" destId="{F28924A0-6E48-4A7C-981E-D15E2EC8D397}" srcOrd="0" destOrd="0" presId="urn:microsoft.com/office/officeart/2008/layout/BendingPictureCaptionList"/>
    <dgm:cxn modelId="{F7E6F6D8-83C6-4C55-B5D8-52D24C4B78F4}" type="presParOf" srcId="{D52D6A77-D739-4C54-8586-6B38C6E7A18F}" destId="{CC671AED-0902-44B2-BDD5-F77CCFD9DF9C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F95A7A-6F6B-4614-88D4-4B04958B1630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BE9981-60AF-47A9-AE70-5054AB793E0F}">
      <dgm:prSet phldrT="[Szöveg]" phldr="0"/>
      <dgm:spPr/>
      <dgm:t>
        <a:bodyPr/>
        <a:lstStyle/>
        <a:p>
          <a:pPr algn="ctr"/>
          <a:r>
            <a:rPr lang="hu-HU" dirty="0">
              <a:solidFill>
                <a:schemeClr val="accent1">
                  <a:lumMod val="50000"/>
                </a:schemeClr>
              </a:solidFill>
              <a:latin typeface="Anaheim" panose="020B0604020202020204" charset="-18"/>
            </a:rPr>
            <a:t>Kezdőképernyő</a:t>
          </a:r>
          <a:endParaRPr lang="en-US" dirty="0">
            <a:solidFill>
              <a:schemeClr val="accent1">
                <a:lumMod val="50000"/>
              </a:schemeClr>
            </a:solidFill>
            <a:latin typeface="Anaheim" panose="020B0604020202020204" charset="-18"/>
          </a:endParaRPr>
        </a:p>
      </dgm:t>
    </dgm:pt>
    <dgm:pt modelId="{64C7029C-6EA4-4771-AA8E-33FBFF7ECE0A}" type="parTrans" cxnId="{16CDBF6B-423F-4437-975D-AC289E4ADC44}">
      <dgm:prSet/>
      <dgm:spPr/>
      <dgm:t>
        <a:bodyPr/>
        <a:lstStyle/>
        <a:p>
          <a:pPr algn="ctr"/>
          <a:endParaRPr lang="en-US"/>
        </a:p>
      </dgm:t>
    </dgm:pt>
    <dgm:pt modelId="{09854955-6A09-4048-8C17-AF72970CA1CE}" type="sibTrans" cxnId="{16CDBF6B-423F-4437-975D-AC289E4ADC44}">
      <dgm:prSet/>
      <dgm:spPr/>
      <dgm:t>
        <a:bodyPr/>
        <a:lstStyle/>
        <a:p>
          <a:pPr algn="ctr"/>
          <a:endParaRPr lang="en-US"/>
        </a:p>
      </dgm:t>
    </dgm:pt>
    <dgm:pt modelId="{F7359CAC-5C58-4E23-AD3D-5FC62ABDF8D9}">
      <dgm:prSet phldrT="[Szöveg]" phldr="0"/>
      <dgm:spPr/>
      <dgm:t>
        <a:bodyPr/>
        <a:lstStyle/>
        <a:p>
          <a:pPr algn="ctr"/>
          <a:r>
            <a:rPr lang="hu-HU" dirty="0">
              <a:solidFill>
                <a:schemeClr val="accent1">
                  <a:lumMod val="50000"/>
                </a:schemeClr>
              </a:solidFill>
              <a:latin typeface="Anaheim" panose="020B0604020202020204" charset="-18"/>
            </a:rPr>
            <a:t>Helyes válasz</a:t>
          </a:r>
          <a:endParaRPr lang="en-US" dirty="0">
            <a:solidFill>
              <a:schemeClr val="accent1">
                <a:lumMod val="50000"/>
              </a:schemeClr>
            </a:solidFill>
            <a:latin typeface="Anaheim" panose="020B0604020202020204" charset="-18"/>
          </a:endParaRPr>
        </a:p>
      </dgm:t>
    </dgm:pt>
    <dgm:pt modelId="{5ECD50C1-911F-443A-B0DC-1BCA650E8777}" type="parTrans" cxnId="{C9911FB4-1FCC-4F4B-BE68-383DDB449CBB}">
      <dgm:prSet/>
      <dgm:spPr/>
      <dgm:t>
        <a:bodyPr/>
        <a:lstStyle/>
        <a:p>
          <a:pPr algn="ctr"/>
          <a:endParaRPr lang="en-US"/>
        </a:p>
      </dgm:t>
    </dgm:pt>
    <dgm:pt modelId="{65B25435-BA80-4EE8-929F-1238F8C2D1FF}" type="sibTrans" cxnId="{C9911FB4-1FCC-4F4B-BE68-383DDB449CBB}">
      <dgm:prSet/>
      <dgm:spPr/>
      <dgm:t>
        <a:bodyPr/>
        <a:lstStyle/>
        <a:p>
          <a:pPr algn="ctr"/>
          <a:endParaRPr lang="en-US"/>
        </a:p>
      </dgm:t>
    </dgm:pt>
    <dgm:pt modelId="{2283F78C-6F85-43D5-A50F-46C5363E64B6}">
      <dgm:prSet phldrT="[Szöveg]" phldr="0"/>
      <dgm:spPr/>
      <dgm:t>
        <a:bodyPr/>
        <a:lstStyle/>
        <a:p>
          <a:pPr algn="ctr"/>
          <a:r>
            <a:rPr lang="hu-HU" dirty="0">
              <a:solidFill>
                <a:schemeClr val="accent1">
                  <a:lumMod val="50000"/>
                </a:schemeClr>
              </a:solidFill>
              <a:latin typeface="Anaheim" panose="020B0604020202020204" charset="-18"/>
            </a:rPr>
            <a:t>Helytelen válasz</a:t>
          </a:r>
          <a:endParaRPr lang="en-US" dirty="0">
            <a:solidFill>
              <a:schemeClr val="accent1">
                <a:lumMod val="50000"/>
              </a:schemeClr>
            </a:solidFill>
            <a:latin typeface="Anaheim" panose="020B0604020202020204" charset="-18"/>
          </a:endParaRPr>
        </a:p>
      </dgm:t>
    </dgm:pt>
    <dgm:pt modelId="{7D27287B-ABBD-4324-9C44-37FA125ADDAC}" type="parTrans" cxnId="{F01BCF16-D465-40D4-A62B-AA51716126C3}">
      <dgm:prSet/>
      <dgm:spPr/>
      <dgm:t>
        <a:bodyPr/>
        <a:lstStyle/>
        <a:p>
          <a:pPr algn="ctr"/>
          <a:endParaRPr lang="en-US"/>
        </a:p>
      </dgm:t>
    </dgm:pt>
    <dgm:pt modelId="{B949E4EF-207A-4235-B942-E4C3C7F0706D}" type="sibTrans" cxnId="{F01BCF16-D465-40D4-A62B-AA51716126C3}">
      <dgm:prSet/>
      <dgm:spPr/>
      <dgm:t>
        <a:bodyPr/>
        <a:lstStyle/>
        <a:p>
          <a:pPr algn="ctr"/>
          <a:endParaRPr lang="en-US"/>
        </a:p>
      </dgm:t>
    </dgm:pt>
    <dgm:pt modelId="{13F89E59-80CB-469F-9D73-8CE7EB117536}">
      <dgm:prSet phldrT="[Szöveg]" phldr="0"/>
      <dgm:spPr/>
      <dgm:t>
        <a:bodyPr/>
        <a:lstStyle/>
        <a:p>
          <a:pPr algn="ctr"/>
          <a:r>
            <a:rPr lang="hu-HU" dirty="0">
              <a:solidFill>
                <a:schemeClr val="accent1">
                  <a:lumMod val="50000"/>
                </a:schemeClr>
              </a:solidFill>
              <a:latin typeface="Anaheim" panose="020B0604020202020204" charset="-18"/>
            </a:rPr>
            <a:t>Kilépés</a:t>
          </a:r>
          <a:endParaRPr lang="en-US" dirty="0">
            <a:solidFill>
              <a:schemeClr val="accent1">
                <a:lumMod val="50000"/>
              </a:schemeClr>
            </a:solidFill>
            <a:latin typeface="Anaheim" panose="020B0604020202020204" charset="-18"/>
          </a:endParaRPr>
        </a:p>
      </dgm:t>
    </dgm:pt>
    <dgm:pt modelId="{C829050E-DB76-4D04-A1C9-1B0AFF71B927}" type="parTrans" cxnId="{8E94A580-0CE4-4442-9AF1-A2CC94D45199}">
      <dgm:prSet/>
      <dgm:spPr/>
      <dgm:t>
        <a:bodyPr/>
        <a:lstStyle/>
        <a:p>
          <a:pPr algn="ctr"/>
          <a:endParaRPr lang="en-US"/>
        </a:p>
      </dgm:t>
    </dgm:pt>
    <dgm:pt modelId="{A5E789F2-34DD-4CA4-B53C-DB7DFE1E4E6B}" type="sibTrans" cxnId="{8E94A580-0CE4-4442-9AF1-A2CC94D45199}">
      <dgm:prSet/>
      <dgm:spPr/>
      <dgm:t>
        <a:bodyPr/>
        <a:lstStyle/>
        <a:p>
          <a:pPr algn="ctr"/>
          <a:endParaRPr lang="en-US"/>
        </a:p>
      </dgm:t>
    </dgm:pt>
    <dgm:pt modelId="{32642659-B566-45D4-A6D3-5002E6F04E71}" type="pres">
      <dgm:prSet presAssocID="{C0F95A7A-6F6B-4614-88D4-4B04958B1630}" presName="Name0" presStyleCnt="0">
        <dgm:presLayoutVars>
          <dgm:dir/>
          <dgm:resizeHandles val="exact"/>
        </dgm:presLayoutVars>
      </dgm:prSet>
      <dgm:spPr/>
    </dgm:pt>
    <dgm:pt modelId="{7DB41DA4-962F-4BD3-B9D3-DE82FB617F28}" type="pres">
      <dgm:prSet presAssocID="{23BE9981-60AF-47A9-AE70-5054AB793E0F}" presName="compNode" presStyleCnt="0"/>
      <dgm:spPr/>
    </dgm:pt>
    <dgm:pt modelId="{416C9295-AF70-41C8-AD20-666D55D3C436}" type="pres">
      <dgm:prSet presAssocID="{23BE9981-60AF-47A9-AE70-5054AB793E0F}" presName="pictRect" presStyleLbl="node1" presStyleIdx="0" presStyleCnt="4" custScaleX="90835" custScaleY="199061" custLinFactNeighborX="22532" custLinFactNeighborY="-42501"/>
      <dgm:spPr>
        <a:blipFill dpi="0" rotWithShape="1">
          <a:blip xmlns:r="http://schemas.openxmlformats.org/officeDocument/2006/relationships" r:embed="rId1"/>
          <a:srcRect/>
          <a:stretch>
            <a:fillRect l="-1975" t="-20321" r="1975" b="1525"/>
          </a:stretch>
        </a:blipFill>
      </dgm:spPr>
    </dgm:pt>
    <dgm:pt modelId="{3FDD8B95-2635-487D-AC57-BED598558CD6}" type="pres">
      <dgm:prSet presAssocID="{23BE9981-60AF-47A9-AE70-5054AB793E0F}" presName="textRect" presStyleLbl="revTx" presStyleIdx="0" presStyleCnt="4" custLinFactNeighborX="18610" custLinFactNeighborY="1332">
        <dgm:presLayoutVars>
          <dgm:bulletEnabled val="1"/>
        </dgm:presLayoutVars>
      </dgm:prSet>
      <dgm:spPr/>
    </dgm:pt>
    <dgm:pt modelId="{1A43D205-500E-4FBC-9E52-BF953011D4F2}" type="pres">
      <dgm:prSet presAssocID="{09854955-6A09-4048-8C17-AF72970CA1CE}" presName="sibTrans" presStyleLbl="sibTrans2D1" presStyleIdx="0" presStyleCnt="0"/>
      <dgm:spPr/>
    </dgm:pt>
    <dgm:pt modelId="{D8559DCD-027F-4146-A361-3AADD63499D5}" type="pres">
      <dgm:prSet presAssocID="{F7359CAC-5C58-4E23-AD3D-5FC62ABDF8D9}" presName="compNode" presStyleCnt="0"/>
      <dgm:spPr/>
    </dgm:pt>
    <dgm:pt modelId="{187DC3B8-FF38-453D-85A9-A94763855855}" type="pres">
      <dgm:prSet presAssocID="{F7359CAC-5C58-4E23-AD3D-5FC62ABDF8D9}" presName="pictRect" presStyleLbl="node1" presStyleIdx="1" presStyleCnt="4" custScaleX="77991" custScaleY="210249" custLinFactNeighborX="23986" custLinFactNeighborY="-52801"/>
      <dgm:spPr>
        <a:blipFill dpi="0" rotWithShape="1">
          <a:blip xmlns:r="http://schemas.openxmlformats.org/officeDocument/2006/relationships" r:embed="rId2"/>
          <a:srcRect/>
          <a:stretch>
            <a:fillRect t="2667" b="1115"/>
          </a:stretch>
        </a:blipFill>
      </dgm:spPr>
    </dgm:pt>
    <dgm:pt modelId="{7165D820-A4EA-464D-9976-31949095D754}" type="pres">
      <dgm:prSet presAssocID="{F7359CAC-5C58-4E23-AD3D-5FC62ABDF8D9}" presName="textRect" presStyleLbl="revTx" presStyleIdx="1" presStyleCnt="4" custLinFactNeighborX="21928" custLinFactNeighborY="-4218">
        <dgm:presLayoutVars>
          <dgm:bulletEnabled val="1"/>
        </dgm:presLayoutVars>
      </dgm:prSet>
      <dgm:spPr/>
    </dgm:pt>
    <dgm:pt modelId="{B67A4274-88F9-482E-8DB2-D0B00F2A1587}" type="pres">
      <dgm:prSet presAssocID="{65B25435-BA80-4EE8-929F-1238F8C2D1FF}" presName="sibTrans" presStyleLbl="sibTrans2D1" presStyleIdx="0" presStyleCnt="0"/>
      <dgm:spPr/>
    </dgm:pt>
    <dgm:pt modelId="{3E68582C-3C59-44A8-ACE6-E1BD02E4265C}" type="pres">
      <dgm:prSet presAssocID="{2283F78C-6F85-43D5-A50F-46C5363E64B6}" presName="compNode" presStyleCnt="0"/>
      <dgm:spPr/>
    </dgm:pt>
    <dgm:pt modelId="{6C12A38B-76B1-461C-B454-0D36FD3B8535}" type="pres">
      <dgm:prSet presAssocID="{2283F78C-6F85-43D5-A50F-46C5363E64B6}" presName="pictRect" presStyleLbl="node1" presStyleIdx="2" presStyleCnt="4" custScaleX="75441" custScaleY="198380" custLinFactNeighborX="8568" custLinFactNeighborY="-48777"/>
      <dgm:spPr>
        <a:blipFill dpi="0" rotWithShape="1">
          <a:blip xmlns:r="http://schemas.openxmlformats.org/officeDocument/2006/relationships" r:embed="rId3"/>
          <a:srcRect/>
          <a:stretch>
            <a:fillRect l="-1482" t="-2760" r="1482" b="417"/>
          </a:stretch>
        </a:blipFill>
      </dgm:spPr>
    </dgm:pt>
    <dgm:pt modelId="{0D1662CA-266B-4538-B486-5D9A4B2132E7}" type="pres">
      <dgm:prSet presAssocID="{2283F78C-6F85-43D5-A50F-46C5363E64B6}" presName="textRect" presStyleLbl="revTx" presStyleIdx="2" presStyleCnt="4" custScaleX="123815" custLinFactNeighborX="7580">
        <dgm:presLayoutVars>
          <dgm:bulletEnabled val="1"/>
        </dgm:presLayoutVars>
      </dgm:prSet>
      <dgm:spPr/>
    </dgm:pt>
    <dgm:pt modelId="{0F2F3FE5-6D22-49F7-9F8F-ABD9F60348E4}" type="pres">
      <dgm:prSet presAssocID="{B949E4EF-207A-4235-B942-E4C3C7F0706D}" presName="sibTrans" presStyleLbl="sibTrans2D1" presStyleIdx="0" presStyleCnt="0"/>
      <dgm:spPr/>
    </dgm:pt>
    <dgm:pt modelId="{07B9D102-8314-45CB-B11C-7DD1612FA62F}" type="pres">
      <dgm:prSet presAssocID="{13F89E59-80CB-469F-9D73-8CE7EB117536}" presName="compNode" presStyleCnt="0"/>
      <dgm:spPr/>
    </dgm:pt>
    <dgm:pt modelId="{B9F98DD2-0C78-4A02-8A9B-CDF26582E37F}" type="pres">
      <dgm:prSet presAssocID="{13F89E59-80CB-469F-9D73-8CE7EB117536}" presName="pictRect" presStyleLbl="node1" presStyleIdx="3" presStyleCnt="4" custScaleX="74254" custScaleY="202375" custLinFactNeighborX="-7105" custLinFactNeighborY="-47052"/>
      <dgm:spPr>
        <a:blipFill dpi="0" rotWithShape="1">
          <a:blip xmlns:r="http://schemas.openxmlformats.org/officeDocument/2006/relationships" r:embed="rId4"/>
          <a:srcRect/>
          <a:stretch>
            <a:fillRect t="-1777" b="-3049"/>
          </a:stretch>
        </a:blipFill>
      </dgm:spPr>
    </dgm:pt>
    <dgm:pt modelId="{A444B5ED-CA0F-447D-9205-72B7A3ADFE7C}" type="pres">
      <dgm:prSet presAssocID="{13F89E59-80CB-469F-9D73-8CE7EB117536}" presName="textRect" presStyleLbl="revTx" presStyleIdx="3" presStyleCnt="4" custLinFactNeighborX="-6919" custLinFactNeighborY="0">
        <dgm:presLayoutVars>
          <dgm:bulletEnabled val="1"/>
        </dgm:presLayoutVars>
      </dgm:prSet>
      <dgm:spPr/>
    </dgm:pt>
  </dgm:ptLst>
  <dgm:cxnLst>
    <dgm:cxn modelId="{11E10E0F-CA33-455A-B719-2FD08D422C6E}" type="presOf" srcId="{F7359CAC-5C58-4E23-AD3D-5FC62ABDF8D9}" destId="{7165D820-A4EA-464D-9976-31949095D754}" srcOrd="0" destOrd="0" presId="urn:microsoft.com/office/officeart/2005/8/layout/pList1"/>
    <dgm:cxn modelId="{F01BCF16-D465-40D4-A62B-AA51716126C3}" srcId="{C0F95A7A-6F6B-4614-88D4-4B04958B1630}" destId="{2283F78C-6F85-43D5-A50F-46C5363E64B6}" srcOrd="2" destOrd="0" parTransId="{7D27287B-ABBD-4324-9C44-37FA125ADDAC}" sibTransId="{B949E4EF-207A-4235-B942-E4C3C7F0706D}"/>
    <dgm:cxn modelId="{B3FA7230-C3EE-4F9A-BFB8-87E1D3DA38D4}" type="presOf" srcId="{09854955-6A09-4048-8C17-AF72970CA1CE}" destId="{1A43D205-500E-4FBC-9E52-BF953011D4F2}" srcOrd="0" destOrd="0" presId="urn:microsoft.com/office/officeart/2005/8/layout/pList1"/>
    <dgm:cxn modelId="{2345DD3A-AC5A-4CD4-AE84-10DAF7ADDFCB}" type="presOf" srcId="{C0F95A7A-6F6B-4614-88D4-4B04958B1630}" destId="{32642659-B566-45D4-A6D3-5002E6F04E71}" srcOrd="0" destOrd="0" presId="urn:microsoft.com/office/officeart/2005/8/layout/pList1"/>
    <dgm:cxn modelId="{8D7EF668-1CAE-47B8-9B95-44D663063976}" type="presOf" srcId="{2283F78C-6F85-43D5-A50F-46C5363E64B6}" destId="{0D1662CA-266B-4538-B486-5D9A4B2132E7}" srcOrd="0" destOrd="0" presId="urn:microsoft.com/office/officeart/2005/8/layout/pList1"/>
    <dgm:cxn modelId="{16CDBF6B-423F-4437-975D-AC289E4ADC44}" srcId="{C0F95A7A-6F6B-4614-88D4-4B04958B1630}" destId="{23BE9981-60AF-47A9-AE70-5054AB793E0F}" srcOrd="0" destOrd="0" parTransId="{64C7029C-6EA4-4771-AA8E-33FBFF7ECE0A}" sibTransId="{09854955-6A09-4048-8C17-AF72970CA1CE}"/>
    <dgm:cxn modelId="{8E94A580-0CE4-4442-9AF1-A2CC94D45199}" srcId="{C0F95A7A-6F6B-4614-88D4-4B04958B1630}" destId="{13F89E59-80CB-469F-9D73-8CE7EB117536}" srcOrd="3" destOrd="0" parTransId="{C829050E-DB76-4D04-A1C9-1B0AFF71B927}" sibTransId="{A5E789F2-34DD-4CA4-B53C-DB7DFE1E4E6B}"/>
    <dgm:cxn modelId="{5E9EDA99-CD25-4B85-A1E6-FD7E4039772B}" type="presOf" srcId="{65B25435-BA80-4EE8-929F-1238F8C2D1FF}" destId="{B67A4274-88F9-482E-8DB2-D0B00F2A1587}" srcOrd="0" destOrd="0" presId="urn:microsoft.com/office/officeart/2005/8/layout/pList1"/>
    <dgm:cxn modelId="{C9911FB4-1FCC-4F4B-BE68-383DDB449CBB}" srcId="{C0F95A7A-6F6B-4614-88D4-4B04958B1630}" destId="{F7359CAC-5C58-4E23-AD3D-5FC62ABDF8D9}" srcOrd="1" destOrd="0" parTransId="{5ECD50C1-911F-443A-B0DC-1BCA650E8777}" sibTransId="{65B25435-BA80-4EE8-929F-1238F8C2D1FF}"/>
    <dgm:cxn modelId="{29E4D9CB-821E-4A4F-AE95-C8E8BD50F4B6}" type="presOf" srcId="{23BE9981-60AF-47A9-AE70-5054AB793E0F}" destId="{3FDD8B95-2635-487D-AC57-BED598558CD6}" srcOrd="0" destOrd="0" presId="urn:microsoft.com/office/officeart/2005/8/layout/pList1"/>
    <dgm:cxn modelId="{FCE11BD7-E2D5-494A-902D-40F090AEB7FB}" type="presOf" srcId="{13F89E59-80CB-469F-9D73-8CE7EB117536}" destId="{A444B5ED-CA0F-447D-9205-72B7A3ADFE7C}" srcOrd="0" destOrd="0" presId="urn:microsoft.com/office/officeart/2005/8/layout/pList1"/>
    <dgm:cxn modelId="{C4253CD7-939B-4BEA-A91D-43EFE57FF6E4}" type="presOf" srcId="{B949E4EF-207A-4235-B942-E4C3C7F0706D}" destId="{0F2F3FE5-6D22-49F7-9F8F-ABD9F60348E4}" srcOrd="0" destOrd="0" presId="urn:microsoft.com/office/officeart/2005/8/layout/pList1"/>
    <dgm:cxn modelId="{A7B36BC3-17A1-4447-9AA0-3F89B3507FDA}" type="presParOf" srcId="{32642659-B566-45D4-A6D3-5002E6F04E71}" destId="{7DB41DA4-962F-4BD3-B9D3-DE82FB617F28}" srcOrd="0" destOrd="0" presId="urn:microsoft.com/office/officeart/2005/8/layout/pList1"/>
    <dgm:cxn modelId="{860730F1-A23B-4DBB-B4DE-F63DAAC22AA5}" type="presParOf" srcId="{7DB41DA4-962F-4BD3-B9D3-DE82FB617F28}" destId="{416C9295-AF70-41C8-AD20-666D55D3C436}" srcOrd="0" destOrd="0" presId="urn:microsoft.com/office/officeart/2005/8/layout/pList1"/>
    <dgm:cxn modelId="{29065572-7EE4-4907-BC8A-CC66B8261FCF}" type="presParOf" srcId="{7DB41DA4-962F-4BD3-B9D3-DE82FB617F28}" destId="{3FDD8B95-2635-487D-AC57-BED598558CD6}" srcOrd="1" destOrd="0" presId="urn:microsoft.com/office/officeart/2005/8/layout/pList1"/>
    <dgm:cxn modelId="{E899B5C5-5368-4A0C-AAC7-979B861F0886}" type="presParOf" srcId="{32642659-B566-45D4-A6D3-5002E6F04E71}" destId="{1A43D205-500E-4FBC-9E52-BF953011D4F2}" srcOrd="1" destOrd="0" presId="urn:microsoft.com/office/officeart/2005/8/layout/pList1"/>
    <dgm:cxn modelId="{861FEBF4-37BD-4EF0-BFBB-37E544EE76F9}" type="presParOf" srcId="{32642659-B566-45D4-A6D3-5002E6F04E71}" destId="{D8559DCD-027F-4146-A361-3AADD63499D5}" srcOrd="2" destOrd="0" presId="urn:microsoft.com/office/officeart/2005/8/layout/pList1"/>
    <dgm:cxn modelId="{5AA8C6FE-24FF-4D3D-9847-E58549919C70}" type="presParOf" srcId="{D8559DCD-027F-4146-A361-3AADD63499D5}" destId="{187DC3B8-FF38-453D-85A9-A94763855855}" srcOrd="0" destOrd="0" presId="urn:microsoft.com/office/officeart/2005/8/layout/pList1"/>
    <dgm:cxn modelId="{46E4737A-1402-4C0D-AF53-8E53159D54CD}" type="presParOf" srcId="{D8559DCD-027F-4146-A361-3AADD63499D5}" destId="{7165D820-A4EA-464D-9976-31949095D754}" srcOrd="1" destOrd="0" presId="urn:microsoft.com/office/officeart/2005/8/layout/pList1"/>
    <dgm:cxn modelId="{22D695CC-DEE9-4591-8417-3B83463E8DEB}" type="presParOf" srcId="{32642659-B566-45D4-A6D3-5002E6F04E71}" destId="{B67A4274-88F9-482E-8DB2-D0B00F2A1587}" srcOrd="3" destOrd="0" presId="urn:microsoft.com/office/officeart/2005/8/layout/pList1"/>
    <dgm:cxn modelId="{55F8C3B6-1C7D-4CC8-9CB0-D07A8CFCEA9A}" type="presParOf" srcId="{32642659-B566-45D4-A6D3-5002E6F04E71}" destId="{3E68582C-3C59-44A8-ACE6-E1BD02E4265C}" srcOrd="4" destOrd="0" presId="urn:microsoft.com/office/officeart/2005/8/layout/pList1"/>
    <dgm:cxn modelId="{1D360E60-D68D-47D3-9EF7-315183C3C9FD}" type="presParOf" srcId="{3E68582C-3C59-44A8-ACE6-E1BD02E4265C}" destId="{6C12A38B-76B1-461C-B454-0D36FD3B8535}" srcOrd="0" destOrd="0" presId="urn:microsoft.com/office/officeart/2005/8/layout/pList1"/>
    <dgm:cxn modelId="{2823FB42-AB15-4467-9E64-2BD5ED74D349}" type="presParOf" srcId="{3E68582C-3C59-44A8-ACE6-E1BD02E4265C}" destId="{0D1662CA-266B-4538-B486-5D9A4B2132E7}" srcOrd="1" destOrd="0" presId="urn:microsoft.com/office/officeart/2005/8/layout/pList1"/>
    <dgm:cxn modelId="{02EE2582-9DF3-484A-BB2F-1A272F3D483C}" type="presParOf" srcId="{32642659-B566-45D4-A6D3-5002E6F04E71}" destId="{0F2F3FE5-6D22-49F7-9F8F-ABD9F60348E4}" srcOrd="5" destOrd="0" presId="urn:microsoft.com/office/officeart/2005/8/layout/pList1"/>
    <dgm:cxn modelId="{FED8B89F-6153-4336-A163-6D621B853E3D}" type="presParOf" srcId="{32642659-B566-45D4-A6D3-5002E6F04E71}" destId="{07B9D102-8314-45CB-B11C-7DD1612FA62F}" srcOrd="6" destOrd="0" presId="urn:microsoft.com/office/officeart/2005/8/layout/pList1"/>
    <dgm:cxn modelId="{56D2B657-BA08-4633-8EB1-26FDD2E5E240}" type="presParOf" srcId="{07B9D102-8314-45CB-B11C-7DD1612FA62F}" destId="{B9F98DD2-0C78-4A02-8A9B-CDF26582E37F}" srcOrd="0" destOrd="0" presId="urn:microsoft.com/office/officeart/2005/8/layout/pList1"/>
    <dgm:cxn modelId="{D11981BA-06C9-4DCF-A8CE-302FC4BEC174}" type="presParOf" srcId="{07B9D102-8314-45CB-B11C-7DD1612FA62F}" destId="{A444B5ED-CA0F-447D-9205-72B7A3ADFE7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35B6E63-79B1-4ECC-B7B7-5893555EED49}" type="doc">
      <dgm:prSet loTypeId="urn:microsoft.com/office/officeart/2008/layout/Lin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2BDECD-65AB-4342-9DCA-E2255F8D06F8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Tündi</a:t>
          </a:r>
          <a:r>
            <a:rPr lang="hu-HU" sz="1400" b="0" i="0" dirty="0">
              <a:latin typeface="Anaheim" panose="020B0604020202020204" charset="-18"/>
            </a:rPr>
            <a:t>: </a:t>
          </a:r>
          <a:r>
            <a:rPr lang="hu-HU" sz="1400" b="0" i="0" dirty="0" err="1">
              <a:latin typeface="Anaheim" panose="020B0604020202020204" charset="-18"/>
            </a:rPr>
            <a:t>Trello</a:t>
          </a:r>
          <a:r>
            <a:rPr lang="hu-HU" sz="1400" b="0" i="0" dirty="0">
              <a:latin typeface="Anaheim" panose="020B0604020202020204" charset="-18"/>
            </a:rPr>
            <a:t> létrehozás, meghívások, főoldalhoz anyaggyűjtés</a:t>
          </a:r>
        </a:p>
        <a:p>
          <a:endParaRPr lang="en-US" sz="1400" dirty="0"/>
        </a:p>
      </dgm:t>
    </dgm:pt>
    <dgm:pt modelId="{BF2B01B8-C0B5-4A91-B052-E96D04117BBB}" type="parTrans" cxnId="{DDD0261E-2AF3-4AF1-9694-453D93C6C0C1}">
      <dgm:prSet/>
      <dgm:spPr/>
      <dgm:t>
        <a:bodyPr/>
        <a:lstStyle/>
        <a:p>
          <a:endParaRPr lang="en-US"/>
        </a:p>
      </dgm:t>
    </dgm:pt>
    <dgm:pt modelId="{A7E3DB76-085E-452B-9C0D-E9DD82DB7CAB}" type="sibTrans" cxnId="{DDD0261E-2AF3-4AF1-9694-453D93C6C0C1}">
      <dgm:prSet/>
      <dgm:spPr/>
      <dgm:t>
        <a:bodyPr/>
        <a:lstStyle/>
        <a:p>
          <a:endParaRPr lang="en-US"/>
        </a:p>
      </dgm:t>
    </dgm:pt>
    <dgm:pt modelId="{0444706D-C721-4E29-84CF-2104B5F404E6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dirty="0">
              <a:latin typeface="Anaheim" panose="020B0604020202020204" charset="-18"/>
            </a:rPr>
            <a:t>: ötletelés (felépítés)</a:t>
          </a:r>
          <a:endParaRPr lang="en-US" sz="1400" dirty="0">
            <a:latin typeface="Anaheim" panose="020B0604020202020204" charset="-18"/>
          </a:endParaRPr>
        </a:p>
      </dgm:t>
    </dgm:pt>
    <dgm:pt modelId="{A165139C-278F-4766-810A-276614AAC1CD}" type="parTrans" cxnId="{F293BDE4-17FC-48BF-BDB3-2B83CBE229F7}">
      <dgm:prSet/>
      <dgm:spPr/>
      <dgm:t>
        <a:bodyPr/>
        <a:lstStyle/>
        <a:p>
          <a:endParaRPr lang="en-US"/>
        </a:p>
      </dgm:t>
    </dgm:pt>
    <dgm:pt modelId="{CFAC9FFA-D330-47D2-A821-FED138B44743}" type="sibTrans" cxnId="{F293BDE4-17FC-48BF-BDB3-2B83CBE229F7}">
      <dgm:prSet/>
      <dgm:spPr/>
      <dgm:t>
        <a:bodyPr/>
        <a:lstStyle/>
        <a:p>
          <a:endParaRPr lang="en-US"/>
        </a:p>
      </dgm:t>
    </dgm:pt>
    <dgm:pt modelId="{E4AA94AE-419E-4B7F-8E3B-563577B82D64}" type="pres">
      <dgm:prSet presAssocID="{835B6E63-79B1-4ECC-B7B7-5893555EED49}" presName="vert0" presStyleCnt="0">
        <dgm:presLayoutVars>
          <dgm:dir/>
          <dgm:animOne val="branch"/>
          <dgm:animLvl val="lvl"/>
        </dgm:presLayoutVars>
      </dgm:prSet>
      <dgm:spPr/>
    </dgm:pt>
    <dgm:pt modelId="{32DF454B-37F1-4247-80E8-A9AC2C725EB8}" type="pres">
      <dgm:prSet presAssocID="{012BDECD-65AB-4342-9DCA-E2255F8D06F8}" presName="thickLine" presStyleLbl="alignNode1" presStyleIdx="0" presStyleCnt="2"/>
      <dgm:spPr/>
    </dgm:pt>
    <dgm:pt modelId="{B1278BC0-2B2C-456D-AF98-A435D09BB543}" type="pres">
      <dgm:prSet presAssocID="{012BDECD-65AB-4342-9DCA-E2255F8D06F8}" presName="horz1" presStyleCnt="0"/>
      <dgm:spPr/>
    </dgm:pt>
    <dgm:pt modelId="{4DC92386-CA27-4EB9-9193-2958F2E33296}" type="pres">
      <dgm:prSet presAssocID="{012BDECD-65AB-4342-9DCA-E2255F8D06F8}" presName="tx1" presStyleLbl="revTx" presStyleIdx="0" presStyleCnt="2" custLinFactY="-60758" custLinFactNeighborX="4199" custLinFactNeighborY="-100000"/>
      <dgm:spPr/>
    </dgm:pt>
    <dgm:pt modelId="{7F597735-52B1-4526-8EFC-AF4337DCE41B}" type="pres">
      <dgm:prSet presAssocID="{012BDECD-65AB-4342-9DCA-E2255F8D06F8}" presName="vert1" presStyleCnt="0"/>
      <dgm:spPr/>
    </dgm:pt>
    <dgm:pt modelId="{97F529D4-910D-47CB-804A-61FE5FD45EEA}" type="pres">
      <dgm:prSet presAssocID="{0444706D-C721-4E29-84CF-2104B5F404E6}" presName="thickLine" presStyleLbl="alignNode1" presStyleIdx="1" presStyleCnt="2"/>
      <dgm:spPr/>
    </dgm:pt>
    <dgm:pt modelId="{FCE4C402-BA4E-4CAF-8D3C-7A9F7BA9E672}" type="pres">
      <dgm:prSet presAssocID="{0444706D-C721-4E29-84CF-2104B5F404E6}" presName="horz1" presStyleCnt="0"/>
      <dgm:spPr/>
    </dgm:pt>
    <dgm:pt modelId="{EF20CE91-32F9-48B0-A062-A9C3E6080CA1}" type="pres">
      <dgm:prSet presAssocID="{0444706D-C721-4E29-84CF-2104B5F404E6}" presName="tx1" presStyleLbl="revTx" presStyleIdx="1" presStyleCnt="2" custScaleY="56081" custLinFactNeighborX="-4199" custLinFactNeighborY="35321"/>
      <dgm:spPr/>
    </dgm:pt>
    <dgm:pt modelId="{FB78E62A-E0F4-4AC0-A325-A52DCB0005F0}" type="pres">
      <dgm:prSet presAssocID="{0444706D-C721-4E29-84CF-2104B5F404E6}" presName="vert1" presStyleCnt="0"/>
      <dgm:spPr/>
    </dgm:pt>
  </dgm:ptLst>
  <dgm:cxnLst>
    <dgm:cxn modelId="{DDD0261E-2AF3-4AF1-9694-453D93C6C0C1}" srcId="{835B6E63-79B1-4ECC-B7B7-5893555EED49}" destId="{012BDECD-65AB-4342-9DCA-E2255F8D06F8}" srcOrd="0" destOrd="0" parTransId="{BF2B01B8-C0B5-4A91-B052-E96D04117BBB}" sibTransId="{A7E3DB76-085E-452B-9C0D-E9DD82DB7CAB}"/>
    <dgm:cxn modelId="{DD02B4B6-CCEE-4F13-BB14-A606141029CD}" type="presOf" srcId="{835B6E63-79B1-4ECC-B7B7-5893555EED49}" destId="{E4AA94AE-419E-4B7F-8E3B-563577B82D64}" srcOrd="0" destOrd="0" presId="urn:microsoft.com/office/officeart/2008/layout/LinedList"/>
    <dgm:cxn modelId="{400B46BB-ABFA-4C77-9624-A6716145B6C5}" type="presOf" srcId="{0444706D-C721-4E29-84CF-2104B5F404E6}" destId="{EF20CE91-32F9-48B0-A062-A9C3E6080CA1}" srcOrd="0" destOrd="0" presId="urn:microsoft.com/office/officeart/2008/layout/LinedList"/>
    <dgm:cxn modelId="{6ACDC2BF-D49A-4B15-B17A-65704E083599}" type="presOf" srcId="{012BDECD-65AB-4342-9DCA-E2255F8D06F8}" destId="{4DC92386-CA27-4EB9-9193-2958F2E33296}" srcOrd="0" destOrd="0" presId="urn:microsoft.com/office/officeart/2008/layout/LinedList"/>
    <dgm:cxn modelId="{F293BDE4-17FC-48BF-BDB3-2B83CBE229F7}" srcId="{835B6E63-79B1-4ECC-B7B7-5893555EED49}" destId="{0444706D-C721-4E29-84CF-2104B5F404E6}" srcOrd="1" destOrd="0" parTransId="{A165139C-278F-4766-810A-276614AAC1CD}" sibTransId="{CFAC9FFA-D330-47D2-A821-FED138B44743}"/>
    <dgm:cxn modelId="{774A7D66-C52F-4EE9-B678-86FBA1AD17FD}" type="presParOf" srcId="{E4AA94AE-419E-4B7F-8E3B-563577B82D64}" destId="{32DF454B-37F1-4247-80E8-A9AC2C725EB8}" srcOrd="0" destOrd="0" presId="urn:microsoft.com/office/officeart/2008/layout/LinedList"/>
    <dgm:cxn modelId="{AFDEF91E-DB01-44C5-9DBB-B7801CCCD2E5}" type="presParOf" srcId="{E4AA94AE-419E-4B7F-8E3B-563577B82D64}" destId="{B1278BC0-2B2C-456D-AF98-A435D09BB543}" srcOrd="1" destOrd="0" presId="urn:microsoft.com/office/officeart/2008/layout/LinedList"/>
    <dgm:cxn modelId="{2533828C-FD8E-4D87-A2E6-E057DD6A3B52}" type="presParOf" srcId="{B1278BC0-2B2C-456D-AF98-A435D09BB543}" destId="{4DC92386-CA27-4EB9-9193-2958F2E33296}" srcOrd="0" destOrd="0" presId="urn:microsoft.com/office/officeart/2008/layout/LinedList"/>
    <dgm:cxn modelId="{1DDD9099-DE85-4436-954E-182625268A41}" type="presParOf" srcId="{B1278BC0-2B2C-456D-AF98-A435D09BB543}" destId="{7F597735-52B1-4526-8EFC-AF4337DCE41B}" srcOrd="1" destOrd="0" presId="urn:microsoft.com/office/officeart/2008/layout/LinedList"/>
    <dgm:cxn modelId="{6E3AA107-DD83-4E94-94C1-7842FB2DE884}" type="presParOf" srcId="{E4AA94AE-419E-4B7F-8E3B-563577B82D64}" destId="{97F529D4-910D-47CB-804A-61FE5FD45EEA}" srcOrd="2" destOrd="0" presId="urn:microsoft.com/office/officeart/2008/layout/LinedList"/>
    <dgm:cxn modelId="{C00368FF-5E2E-49D9-BA39-1EEB68CA045B}" type="presParOf" srcId="{E4AA94AE-419E-4B7F-8E3B-563577B82D64}" destId="{FCE4C402-BA4E-4CAF-8D3C-7A9F7BA9E672}" srcOrd="3" destOrd="0" presId="urn:microsoft.com/office/officeart/2008/layout/LinedList"/>
    <dgm:cxn modelId="{C8D7826E-A7F4-4263-A589-02F095891288}" type="presParOf" srcId="{FCE4C402-BA4E-4CAF-8D3C-7A9F7BA9E672}" destId="{EF20CE91-32F9-48B0-A062-A9C3E6080CA1}" srcOrd="0" destOrd="0" presId="urn:microsoft.com/office/officeart/2008/layout/LinedList"/>
    <dgm:cxn modelId="{00672916-9B1B-4428-B7C0-83E72049EACC}" type="presParOf" srcId="{FCE4C402-BA4E-4CAF-8D3C-7A9F7BA9E672}" destId="{FB78E62A-E0F4-4AC0-A325-A52DCB0005F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5E04991-35EE-4EA7-9CC4-D27678A2F469}" type="doc">
      <dgm:prSet loTypeId="urn:microsoft.com/office/officeart/2008/layout/Lined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A215C7-3669-47CE-92DC-EFA17320520C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Tündi</a:t>
          </a:r>
          <a:r>
            <a:rPr lang="hu-HU" sz="1400" b="0" i="0" dirty="0">
              <a:latin typeface="Anaheim" panose="020B0604020202020204" charset="-18"/>
            </a:rPr>
            <a:t>: Design készítése, </a:t>
          </a:r>
          <a:br>
            <a:rPr lang="hu-HU" sz="1400" b="0" i="0" dirty="0">
              <a:latin typeface="Anaheim" panose="020B0604020202020204" charset="-18"/>
            </a:rPr>
          </a:br>
          <a:r>
            <a:rPr lang="hu-HU" sz="1400" b="0" i="0" dirty="0" err="1">
              <a:latin typeface="Anaheim" panose="020B0604020202020204" charset="-18"/>
            </a:rPr>
            <a:t>carousel</a:t>
          </a:r>
          <a:r>
            <a:rPr lang="hu-HU" sz="1400" b="0" i="0" dirty="0">
              <a:latin typeface="Anaheim" panose="020B0604020202020204" charset="-18"/>
            </a:rPr>
            <a:t> alatti rész elkészítése </a:t>
          </a:r>
          <a:endParaRPr lang="en-US" sz="1400" dirty="0">
            <a:latin typeface="Anaheim" panose="020B0604020202020204" charset="-18"/>
          </a:endParaRPr>
        </a:p>
      </dgm:t>
    </dgm:pt>
    <dgm:pt modelId="{CBF0529D-191B-4149-BED3-E983D06F8FA7}" type="parTrans" cxnId="{4948A0C4-7FF8-4852-B944-BD1117035D84}">
      <dgm:prSet/>
      <dgm:spPr/>
      <dgm:t>
        <a:bodyPr/>
        <a:lstStyle/>
        <a:p>
          <a:endParaRPr lang="en-US"/>
        </a:p>
      </dgm:t>
    </dgm:pt>
    <dgm:pt modelId="{9B95EEBC-F0E7-41F6-A351-A7028A70A085}" type="sibTrans" cxnId="{4948A0C4-7FF8-4852-B944-BD1117035D84}">
      <dgm:prSet/>
      <dgm:spPr/>
      <dgm:t>
        <a:bodyPr/>
        <a:lstStyle/>
        <a:p>
          <a:endParaRPr lang="en-US"/>
        </a:p>
      </dgm:t>
    </dgm:pt>
    <dgm:pt modelId="{DE4C02D1-3340-44F0-BDDA-7423D55EC160}">
      <dgm:prSet custT="1"/>
      <dgm:spPr/>
      <dgm:t>
        <a:bodyPr/>
        <a:lstStyle/>
        <a:p>
          <a:r>
            <a:rPr lang="hu-HU" sz="1400" b="1" i="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dirty="0">
              <a:latin typeface="Anaheim" panose="020B0604020202020204" charset="-18"/>
            </a:rPr>
            <a:t>: További feladatkiosztások </a:t>
          </a:r>
          <a:endParaRPr lang="en-US" sz="1400" dirty="0">
            <a:latin typeface="Anaheim" panose="020B0604020202020204" charset="-18"/>
          </a:endParaRPr>
        </a:p>
      </dgm:t>
    </dgm:pt>
    <dgm:pt modelId="{7B0E2F92-2038-4BE1-A4F8-4B9673200CA1}" type="parTrans" cxnId="{4C8036C8-7072-4247-B954-5BCCD159AF68}">
      <dgm:prSet/>
      <dgm:spPr/>
      <dgm:t>
        <a:bodyPr/>
        <a:lstStyle/>
        <a:p>
          <a:endParaRPr lang="en-US"/>
        </a:p>
      </dgm:t>
    </dgm:pt>
    <dgm:pt modelId="{BC8CAD71-FD55-499E-BC45-804B2307457A}" type="sibTrans" cxnId="{4C8036C8-7072-4247-B954-5BCCD159AF68}">
      <dgm:prSet/>
      <dgm:spPr/>
      <dgm:t>
        <a:bodyPr/>
        <a:lstStyle/>
        <a:p>
          <a:endParaRPr lang="en-US"/>
        </a:p>
      </dgm:t>
    </dgm:pt>
    <dgm:pt modelId="{A609B754-B184-4491-9920-8A4EFE22B36F}" type="pres">
      <dgm:prSet presAssocID="{55E04991-35EE-4EA7-9CC4-D27678A2F469}" presName="vert0" presStyleCnt="0">
        <dgm:presLayoutVars>
          <dgm:dir/>
          <dgm:animOne val="branch"/>
          <dgm:animLvl val="lvl"/>
        </dgm:presLayoutVars>
      </dgm:prSet>
      <dgm:spPr/>
    </dgm:pt>
    <dgm:pt modelId="{EE6220D3-CE10-4E63-92E7-3BA3FA545D19}" type="pres">
      <dgm:prSet presAssocID="{2EA215C7-3669-47CE-92DC-EFA17320520C}" presName="thickLine" presStyleLbl="alignNode1" presStyleIdx="0" presStyleCnt="2"/>
      <dgm:spPr/>
    </dgm:pt>
    <dgm:pt modelId="{AF44B56A-9F99-4C46-82A0-35828C9E3FD9}" type="pres">
      <dgm:prSet presAssocID="{2EA215C7-3669-47CE-92DC-EFA17320520C}" presName="horz1" presStyleCnt="0"/>
      <dgm:spPr/>
    </dgm:pt>
    <dgm:pt modelId="{CDB493C7-A95D-4035-A28A-43C018842378}" type="pres">
      <dgm:prSet presAssocID="{2EA215C7-3669-47CE-92DC-EFA17320520C}" presName="tx1" presStyleLbl="revTx" presStyleIdx="0" presStyleCnt="2" custLinFactNeighborX="901" custLinFactNeighborY="-24271"/>
      <dgm:spPr/>
    </dgm:pt>
    <dgm:pt modelId="{CD58B93D-E0C4-4B41-9F83-60984890C40F}" type="pres">
      <dgm:prSet presAssocID="{2EA215C7-3669-47CE-92DC-EFA17320520C}" presName="vert1" presStyleCnt="0"/>
      <dgm:spPr/>
    </dgm:pt>
    <dgm:pt modelId="{AD2B4BA6-D7F2-4F1F-BB36-4B33A390237F}" type="pres">
      <dgm:prSet presAssocID="{DE4C02D1-3340-44F0-BDDA-7423D55EC160}" presName="thickLine" presStyleLbl="alignNode1" presStyleIdx="1" presStyleCnt="2"/>
      <dgm:spPr/>
    </dgm:pt>
    <dgm:pt modelId="{A959740F-E7B6-4F86-80D9-7B1C5D5E722F}" type="pres">
      <dgm:prSet presAssocID="{DE4C02D1-3340-44F0-BDDA-7423D55EC160}" presName="horz1" presStyleCnt="0"/>
      <dgm:spPr/>
    </dgm:pt>
    <dgm:pt modelId="{78021F31-9F97-408C-820F-65349CB56402}" type="pres">
      <dgm:prSet presAssocID="{DE4C02D1-3340-44F0-BDDA-7423D55EC160}" presName="tx1" presStyleLbl="revTx" presStyleIdx="1" presStyleCnt="2" custScaleY="86274"/>
      <dgm:spPr/>
    </dgm:pt>
    <dgm:pt modelId="{F116D59C-33AF-4024-B964-CDFB4C84CD43}" type="pres">
      <dgm:prSet presAssocID="{DE4C02D1-3340-44F0-BDDA-7423D55EC160}" presName="vert1" presStyleCnt="0"/>
      <dgm:spPr/>
    </dgm:pt>
  </dgm:ptLst>
  <dgm:cxnLst>
    <dgm:cxn modelId="{65976F62-8ED6-4803-855C-55A528A244C3}" type="presOf" srcId="{DE4C02D1-3340-44F0-BDDA-7423D55EC160}" destId="{78021F31-9F97-408C-820F-65349CB56402}" srcOrd="0" destOrd="0" presId="urn:microsoft.com/office/officeart/2008/layout/LinedList"/>
    <dgm:cxn modelId="{9DDF9C9D-5B40-4AA7-A855-103AFEC848D9}" type="presOf" srcId="{55E04991-35EE-4EA7-9CC4-D27678A2F469}" destId="{A609B754-B184-4491-9920-8A4EFE22B36F}" srcOrd="0" destOrd="0" presId="urn:microsoft.com/office/officeart/2008/layout/LinedList"/>
    <dgm:cxn modelId="{4948A0C4-7FF8-4852-B944-BD1117035D84}" srcId="{55E04991-35EE-4EA7-9CC4-D27678A2F469}" destId="{2EA215C7-3669-47CE-92DC-EFA17320520C}" srcOrd="0" destOrd="0" parTransId="{CBF0529D-191B-4149-BED3-E983D06F8FA7}" sibTransId="{9B95EEBC-F0E7-41F6-A351-A7028A70A085}"/>
    <dgm:cxn modelId="{4C8036C8-7072-4247-B954-5BCCD159AF68}" srcId="{55E04991-35EE-4EA7-9CC4-D27678A2F469}" destId="{DE4C02D1-3340-44F0-BDDA-7423D55EC160}" srcOrd="1" destOrd="0" parTransId="{7B0E2F92-2038-4BE1-A4F8-4B9673200CA1}" sibTransId="{BC8CAD71-FD55-499E-BC45-804B2307457A}"/>
    <dgm:cxn modelId="{6698A8FE-C5CF-42F1-9E18-1819DEC8FA55}" type="presOf" srcId="{2EA215C7-3669-47CE-92DC-EFA17320520C}" destId="{CDB493C7-A95D-4035-A28A-43C018842378}" srcOrd="0" destOrd="0" presId="urn:microsoft.com/office/officeart/2008/layout/LinedList"/>
    <dgm:cxn modelId="{91A5E68F-BAC9-447E-8378-0ECEBBC030F6}" type="presParOf" srcId="{A609B754-B184-4491-9920-8A4EFE22B36F}" destId="{EE6220D3-CE10-4E63-92E7-3BA3FA545D19}" srcOrd="0" destOrd="0" presId="urn:microsoft.com/office/officeart/2008/layout/LinedList"/>
    <dgm:cxn modelId="{E3AD20CD-BB44-45B6-AE9F-C32B7C2CDB48}" type="presParOf" srcId="{A609B754-B184-4491-9920-8A4EFE22B36F}" destId="{AF44B56A-9F99-4C46-82A0-35828C9E3FD9}" srcOrd="1" destOrd="0" presId="urn:microsoft.com/office/officeart/2008/layout/LinedList"/>
    <dgm:cxn modelId="{A8D0C642-C756-4055-806B-7C967B15A555}" type="presParOf" srcId="{AF44B56A-9F99-4C46-82A0-35828C9E3FD9}" destId="{CDB493C7-A95D-4035-A28A-43C018842378}" srcOrd="0" destOrd="0" presId="urn:microsoft.com/office/officeart/2008/layout/LinedList"/>
    <dgm:cxn modelId="{DD65ACDF-C28C-4965-B407-167D47267EF1}" type="presParOf" srcId="{AF44B56A-9F99-4C46-82A0-35828C9E3FD9}" destId="{CD58B93D-E0C4-4B41-9F83-60984890C40F}" srcOrd="1" destOrd="0" presId="urn:microsoft.com/office/officeart/2008/layout/LinedList"/>
    <dgm:cxn modelId="{C1957430-318D-47E5-BFE4-BD211684AB6E}" type="presParOf" srcId="{A609B754-B184-4491-9920-8A4EFE22B36F}" destId="{AD2B4BA6-D7F2-4F1F-BB36-4B33A390237F}" srcOrd="2" destOrd="0" presId="urn:microsoft.com/office/officeart/2008/layout/LinedList"/>
    <dgm:cxn modelId="{2430FDD6-E69C-4EF0-A0D5-20D26673F270}" type="presParOf" srcId="{A609B754-B184-4491-9920-8A4EFE22B36F}" destId="{A959740F-E7B6-4F86-80D9-7B1C5D5E722F}" srcOrd="3" destOrd="0" presId="urn:microsoft.com/office/officeart/2008/layout/LinedList"/>
    <dgm:cxn modelId="{CFB53F1B-1763-4614-9C2E-828A318593B9}" type="presParOf" srcId="{A959740F-E7B6-4F86-80D9-7B1C5D5E722F}" destId="{78021F31-9F97-408C-820F-65349CB56402}" srcOrd="0" destOrd="0" presId="urn:microsoft.com/office/officeart/2008/layout/LinedList"/>
    <dgm:cxn modelId="{B23712A0-A84C-4A4C-8D46-E273D738A7ED}" type="presParOf" srcId="{A959740F-E7B6-4F86-80D9-7B1C5D5E722F}" destId="{F116D59C-33AF-4024-B964-CDFB4C84CD4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D7FB7-6B37-459F-BADB-2067AB1448E7}">
      <dsp:nvSpPr>
        <dsp:cNvPr id="0" name=""/>
        <dsp:cNvSpPr/>
      </dsp:nvSpPr>
      <dsp:spPr>
        <a:xfrm rot="10800000">
          <a:off x="346256" y="260119"/>
          <a:ext cx="6349008" cy="866812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92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0" kern="1200" dirty="0">
              <a:solidFill>
                <a:schemeClr val="accent1">
                  <a:lumMod val="50000"/>
                </a:schemeClr>
              </a:solidFill>
            </a:rPr>
            <a:t>Az esőerdők fenntartásához mi is hozzájárulhatunk: </a:t>
          </a:r>
          <a:r>
            <a:rPr lang="hu-HU" sz="1600" b="0" i="0" kern="1200" dirty="0">
              <a:solidFill>
                <a:schemeClr val="accent1">
                  <a:lumMod val="50000"/>
                </a:schemeClr>
              </a:solidFill>
            </a:rPr>
            <a:t>ha </a:t>
          </a:r>
          <a:r>
            <a:rPr lang="hu-HU" sz="1600" b="1" i="0" kern="1200" dirty="0">
              <a:solidFill>
                <a:schemeClr val="accent1">
                  <a:lumMod val="50000"/>
                </a:schemeClr>
              </a:solidFill>
            </a:rPr>
            <a:t>kevesebb energiát használunk</a:t>
          </a:r>
          <a:r>
            <a:rPr lang="hu-HU" sz="1600" b="0" i="0" kern="1200" dirty="0">
              <a:solidFill>
                <a:schemeClr val="accent1">
                  <a:lumMod val="50000"/>
                </a:schemeClr>
              </a:solidFill>
            </a:rPr>
            <a:t>, </a:t>
          </a:r>
          <a:r>
            <a:rPr lang="hu-HU" sz="1600" b="1" i="0" kern="1200" dirty="0">
              <a:solidFill>
                <a:schemeClr val="accent1">
                  <a:lumMod val="50000"/>
                </a:schemeClr>
              </a:solidFill>
            </a:rPr>
            <a:t>tudatosan </a:t>
          </a:r>
          <a:r>
            <a:rPr lang="hu-HU" sz="1600" b="1" i="0" kern="1200" dirty="0" err="1">
              <a:solidFill>
                <a:schemeClr val="accent1">
                  <a:lumMod val="50000"/>
                </a:schemeClr>
              </a:solidFill>
            </a:rPr>
            <a:t>vásárolunk</a:t>
          </a:r>
          <a:r>
            <a:rPr lang="hu-HU" sz="1600" b="0" i="0" kern="1200" dirty="0">
              <a:solidFill>
                <a:schemeClr val="accent1">
                  <a:lumMod val="50000"/>
                </a:schemeClr>
              </a:solidFill>
            </a:rPr>
            <a:t>, vagy </a:t>
          </a:r>
          <a:r>
            <a:rPr lang="hu-HU" sz="1600" b="1" i="0" kern="1200" dirty="0" err="1">
              <a:solidFill>
                <a:schemeClr val="accent1">
                  <a:lumMod val="50000"/>
                </a:schemeClr>
              </a:solidFill>
            </a:rPr>
            <a:t>újrahasznosítunk</a:t>
          </a:r>
          <a:r>
            <a:rPr lang="hu-HU" sz="1600" b="0" i="0" kern="1200" dirty="0">
              <a:solidFill>
                <a:schemeClr val="accent1">
                  <a:lumMod val="50000"/>
                </a:schemeClr>
              </a:solidFill>
            </a:rPr>
            <a:t> óvjuk a természetet.</a:t>
          </a:r>
          <a:endParaRPr lang="en-US" sz="1600" b="0" kern="1200" dirty="0">
            <a:solidFill>
              <a:schemeClr val="accent1">
                <a:lumMod val="50000"/>
              </a:schemeClr>
            </a:solidFill>
          </a:endParaRPr>
        </a:p>
      </dsp:txBody>
      <dsp:txXfrm rot="10800000">
        <a:off x="562959" y="260119"/>
        <a:ext cx="6132305" cy="866812"/>
      </dsp:txXfrm>
    </dsp:sp>
    <dsp:sp modelId="{7CCD9AE5-D5C1-44E1-99B2-29620E56FB8C}">
      <dsp:nvSpPr>
        <dsp:cNvPr id="0" name=""/>
        <dsp:cNvSpPr/>
      </dsp:nvSpPr>
      <dsp:spPr>
        <a:xfrm>
          <a:off x="0" y="237083"/>
          <a:ext cx="874743" cy="83752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497C99-0AC9-4844-8B8F-480AD6931B83}">
      <dsp:nvSpPr>
        <dsp:cNvPr id="0" name=""/>
        <dsp:cNvSpPr/>
      </dsp:nvSpPr>
      <dsp:spPr>
        <a:xfrm>
          <a:off x="0" y="246"/>
          <a:ext cx="24349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3A810-E498-42A2-B7E4-725A703D739F}">
      <dsp:nvSpPr>
        <dsp:cNvPr id="0" name=""/>
        <dsp:cNvSpPr/>
      </dsp:nvSpPr>
      <dsp:spPr>
        <a:xfrm>
          <a:off x="0" y="0"/>
          <a:ext cx="2434976" cy="503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Tündi</a:t>
          </a:r>
          <a:r>
            <a:rPr lang="hu-HU" sz="1400" b="0" i="0" kern="1200" dirty="0">
              <a:latin typeface="Anaheim" panose="020B0604020202020204" charset="-18"/>
            </a:rPr>
            <a:t>: Főoldal CSS elkészítése, </a:t>
          </a:r>
          <a:r>
            <a:rPr lang="hu-HU" sz="1400" b="0" i="0" kern="1200" dirty="0" err="1">
              <a:latin typeface="Anaheim" panose="020B0604020202020204" charset="-18"/>
            </a:rPr>
            <a:t>reszponzivítás</a:t>
          </a:r>
          <a:r>
            <a:rPr lang="hu-HU" sz="1400" b="0" i="0" kern="1200" dirty="0">
              <a:latin typeface="Anaheim" panose="020B0604020202020204" charset="-18"/>
            </a:rPr>
            <a:t> fixálása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0"/>
        <a:ext cx="2434976" cy="50350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10F107-7D5C-41E8-84EB-31F6C7715C23}">
      <dsp:nvSpPr>
        <dsp:cNvPr id="0" name=""/>
        <dsp:cNvSpPr/>
      </dsp:nvSpPr>
      <dsp:spPr>
        <a:xfrm>
          <a:off x="0" y="246"/>
          <a:ext cx="185248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5E386-6678-4549-BCF8-6399DF8DCF4E}">
      <dsp:nvSpPr>
        <dsp:cNvPr id="0" name=""/>
        <dsp:cNvSpPr/>
      </dsp:nvSpPr>
      <dsp:spPr>
        <a:xfrm>
          <a:off x="0" y="246"/>
          <a:ext cx="1852489" cy="503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Adrián</a:t>
          </a:r>
          <a:r>
            <a:rPr lang="hu-HU" sz="1400" b="0" i="0" kern="1200" dirty="0">
              <a:latin typeface="Anaheim" panose="020B0604020202020204" charset="-18"/>
            </a:rPr>
            <a:t>: Állatok és Növények aloldal váza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246"/>
        <a:ext cx="1852489" cy="50350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409A69-F464-4B6A-B7BE-F54D3D45B00C}">
      <dsp:nvSpPr>
        <dsp:cNvPr id="0" name=""/>
        <dsp:cNvSpPr/>
      </dsp:nvSpPr>
      <dsp:spPr>
        <a:xfrm>
          <a:off x="0" y="376"/>
          <a:ext cx="25823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1DD507-C4A6-4D43-A964-C7399A65ECDD}">
      <dsp:nvSpPr>
        <dsp:cNvPr id="0" name=""/>
        <dsp:cNvSpPr/>
      </dsp:nvSpPr>
      <dsp:spPr>
        <a:xfrm>
          <a:off x="0" y="376"/>
          <a:ext cx="2579850" cy="551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Adrián</a:t>
          </a:r>
          <a:r>
            <a:rPr lang="hu-HU" sz="1400" b="0" i="0" kern="1200" dirty="0">
              <a:latin typeface="Anaheim" panose="020B0604020202020204" charset="-18"/>
            </a:rPr>
            <a:t>: alapstruktúra, </a:t>
          </a:r>
          <a:r>
            <a:rPr lang="hu-HU" sz="1400" b="0" i="0" kern="1200" dirty="0" err="1">
              <a:latin typeface="Anaheim" panose="020B0604020202020204" charset="-18"/>
            </a:rPr>
            <a:t>header</a:t>
          </a:r>
          <a:r>
            <a:rPr lang="hu-HU" sz="1400" b="0" i="0" kern="1200" dirty="0">
              <a:latin typeface="Anaheim" panose="020B0604020202020204" charset="-18"/>
            </a:rPr>
            <a:t> és </a:t>
          </a:r>
          <a:r>
            <a:rPr lang="hu-HU" sz="1400" b="0" i="0" kern="1200" dirty="0" err="1">
              <a:latin typeface="Anaheim" panose="020B0604020202020204" charset="-18"/>
            </a:rPr>
            <a:t>carousel</a:t>
          </a:r>
          <a:r>
            <a:rPr lang="hu-HU" sz="1400" b="0" i="0" kern="1200" dirty="0">
              <a:latin typeface="Anaheim" panose="020B0604020202020204" charset="-18"/>
            </a:rPr>
            <a:t> elkészítése, animációk </a:t>
          </a:r>
          <a:br>
            <a:rPr lang="hu-HU" sz="1400" b="0" i="0" kern="1200" dirty="0">
              <a:latin typeface="Anaheim" panose="020B0604020202020204" charset="-18"/>
            </a:rPr>
          </a:br>
          <a:r>
            <a:rPr lang="hu-HU" sz="1400" b="0" i="0" kern="1200" dirty="0">
              <a:latin typeface="Anaheim" panose="020B0604020202020204" charset="-18"/>
            </a:rPr>
            <a:t>+ Design ötletelés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376"/>
        <a:ext cx="2579850" cy="551073"/>
      </dsp:txXfrm>
    </dsp:sp>
    <dsp:sp modelId="{DEBFAF6F-2638-49C5-AFC0-370A030AD5EE}">
      <dsp:nvSpPr>
        <dsp:cNvPr id="0" name=""/>
        <dsp:cNvSpPr/>
      </dsp:nvSpPr>
      <dsp:spPr>
        <a:xfrm>
          <a:off x="0" y="770091"/>
          <a:ext cx="25823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61438-4149-44BA-BE3F-DAEB5953F8E4}">
      <dsp:nvSpPr>
        <dsp:cNvPr id="0" name=""/>
        <dsp:cNvSpPr/>
      </dsp:nvSpPr>
      <dsp:spPr>
        <a:xfrm>
          <a:off x="0" y="551825"/>
          <a:ext cx="2579850" cy="482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0" i="0" kern="1200" dirty="0">
              <a:latin typeface="Anaheim" panose="020B0604020202020204" charset="-18"/>
            </a:rPr>
            <a:t>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kern="1200" dirty="0">
              <a:latin typeface="Anaheim" panose="020B0604020202020204" charset="-18"/>
            </a:rPr>
            <a:t>: További feladatkiosztások 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551825"/>
        <a:ext cx="2579850" cy="48275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377BA8-4EAB-4F77-B8A4-59E9F68D46B2}">
      <dsp:nvSpPr>
        <dsp:cNvPr id="0" name=""/>
        <dsp:cNvSpPr/>
      </dsp:nvSpPr>
      <dsp:spPr>
        <a:xfrm>
          <a:off x="0" y="66723"/>
          <a:ext cx="21066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242E2-DF3E-41BC-AEAA-48D9C522C053}">
      <dsp:nvSpPr>
        <dsp:cNvPr id="0" name=""/>
        <dsp:cNvSpPr/>
      </dsp:nvSpPr>
      <dsp:spPr>
        <a:xfrm>
          <a:off x="0" y="77343"/>
          <a:ext cx="2106619" cy="799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Adrián</a:t>
          </a:r>
          <a:r>
            <a:rPr lang="hu-HU" sz="1400" b="0" i="0" kern="1200" dirty="0">
              <a:latin typeface="Anaheim" panose="020B0604020202020204" charset="-18"/>
            </a:rPr>
            <a:t>: </a:t>
          </a:r>
          <a:r>
            <a:rPr lang="hu-HU" sz="1400" b="0" i="0" kern="1200" dirty="0" err="1">
              <a:latin typeface="Anaheim" panose="020B0604020202020204" charset="-18"/>
            </a:rPr>
            <a:t>Github</a:t>
          </a:r>
          <a:r>
            <a:rPr lang="hu-HU" sz="1400" b="0" i="0" kern="1200" dirty="0">
              <a:latin typeface="Anaheim" panose="020B0604020202020204" charset="-18"/>
            </a:rPr>
            <a:t> </a:t>
          </a:r>
          <a:r>
            <a:rPr lang="hu-HU" sz="1400" b="0" i="0" kern="1200" dirty="0" err="1">
              <a:latin typeface="Anaheim" panose="020B0604020202020204" charset="-18"/>
            </a:rPr>
            <a:t>repo</a:t>
          </a:r>
          <a:r>
            <a:rPr lang="hu-HU" sz="1400" b="0" i="0" kern="1200" dirty="0">
              <a:latin typeface="Anaheim" panose="020B0604020202020204" charset="-18"/>
            </a:rPr>
            <a:t> létrehozás, meghívások, aloldalhoz anyaggyűjtés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77343"/>
        <a:ext cx="2106619" cy="799048"/>
      </dsp:txXfrm>
    </dsp:sp>
    <dsp:sp modelId="{0BF5BDA1-77EF-4507-A3FE-FBEE1851B494}">
      <dsp:nvSpPr>
        <dsp:cNvPr id="0" name=""/>
        <dsp:cNvSpPr/>
      </dsp:nvSpPr>
      <dsp:spPr>
        <a:xfrm>
          <a:off x="0" y="812860"/>
          <a:ext cx="21066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09AB2-AD6E-408C-8D23-3C4AAAD5F47D}">
      <dsp:nvSpPr>
        <dsp:cNvPr id="0" name=""/>
        <dsp:cNvSpPr/>
      </dsp:nvSpPr>
      <dsp:spPr>
        <a:xfrm>
          <a:off x="0" y="800190"/>
          <a:ext cx="2106619" cy="637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kern="1200" dirty="0">
              <a:latin typeface="Anaheim" panose="020B0604020202020204" charset="-18"/>
            </a:rPr>
            <a:t>: ötletelés (felépítés)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800190"/>
        <a:ext cx="2106619" cy="63781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0C34B5-7649-4783-B7EB-260CFDBCA5CB}">
      <dsp:nvSpPr>
        <dsp:cNvPr id="0" name=""/>
        <dsp:cNvSpPr/>
      </dsp:nvSpPr>
      <dsp:spPr>
        <a:xfrm>
          <a:off x="0" y="323"/>
          <a:ext cx="320283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E0BC0-367C-4CD6-AAF3-C8733194BDD2}">
      <dsp:nvSpPr>
        <dsp:cNvPr id="0" name=""/>
        <dsp:cNvSpPr/>
      </dsp:nvSpPr>
      <dsp:spPr>
        <a:xfrm>
          <a:off x="0" y="323"/>
          <a:ext cx="3199707" cy="555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Adrián</a:t>
          </a:r>
          <a:r>
            <a:rPr lang="hu-HU" sz="1400" b="0" i="0" kern="1200" dirty="0">
              <a:latin typeface="Anaheim" panose="020B0604020202020204" charset="-18"/>
            </a:rPr>
            <a:t>: Interaktív térkép elkészítése (Leaflet.js)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323"/>
        <a:ext cx="3199707" cy="555260"/>
      </dsp:txXfrm>
    </dsp:sp>
    <dsp:sp modelId="{56A0BB60-0727-448B-933F-D71F5680458E}">
      <dsp:nvSpPr>
        <dsp:cNvPr id="0" name=""/>
        <dsp:cNvSpPr/>
      </dsp:nvSpPr>
      <dsp:spPr>
        <a:xfrm>
          <a:off x="0" y="555584"/>
          <a:ext cx="320283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63E440-6195-46DD-9CF3-EBFC5E18C3EC}">
      <dsp:nvSpPr>
        <dsp:cNvPr id="0" name=""/>
        <dsp:cNvSpPr/>
      </dsp:nvSpPr>
      <dsp:spPr>
        <a:xfrm>
          <a:off x="0" y="555584"/>
          <a:ext cx="3202835" cy="344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kern="1200" dirty="0">
              <a:latin typeface="Anaheim" panose="020B0604020202020204" charset="-18"/>
            </a:rPr>
            <a:t>: CSS igazítások a saját részünkön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555584"/>
        <a:ext cx="3202835" cy="34409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3A37CD-39CA-4EBA-A112-AEFD78E9CBE5}">
      <dsp:nvSpPr>
        <dsp:cNvPr id="0" name=""/>
        <dsp:cNvSpPr/>
      </dsp:nvSpPr>
      <dsp:spPr>
        <a:xfrm>
          <a:off x="0" y="18928"/>
          <a:ext cx="40701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BE8972-5EB0-404A-A5A1-6075C5B3A719}">
      <dsp:nvSpPr>
        <dsp:cNvPr id="0" name=""/>
        <dsp:cNvSpPr/>
      </dsp:nvSpPr>
      <dsp:spPr>
        <a:xfrm>
          <a:off x="0" y="733"/>
          <a:ext cx="4070171" cy="411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Adrián</a:t>
          </a:r>
          <a:r>
            <a:rPr lang="hu-HU" sz="1400" b="0" i="0" kern="1200" dirty="0">
              <a:latin typeface="Anaheim" panose="020B0604020202020204" charset="-18"/>
            </a:rPr>
            <a:t>: képek beillesztése aloldalra, </a:t>
          </a:r>
          <a:r>
            <a:rPr lang="hu-HU" sz="1400" b="0" i="0" kern="1200" dirty="0" err="1">
              <a:latin typeface="Anaheim" panose="020B0604020202020204" charset="-18"/>
            </a:rPr>
            <a:t>validálás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733"/>
        <a:ext cx="4070171" cy="411649"/>
      </dsp:txXfrm>
    </dsp:sp>
    <dsp:sp modelId="{619C25AF-5330-4E6F-838F-D78D26E8AF5A}">
      <dsp:nvSpPr>
        <dsp:cNvPr id="0" name=""/>
        <dsp:cNvSpPr/>
      </dsp:nvSpPr>
      <dsp:spPr>
        <a:xfrm>
          <a:off x="0" y="412382"/>
          <a:ext cx="40701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945EDE-E915-42D9-8D81-361478A6987D}">
      <dsp:nvSpPr>
        <dsp:cNvPr id="0" name=""/>
        <dsp:cNvSpPr/>
      </dsp:nvSpPr>
      <dsp:spPr>
        <a:xfrm>
          <a:off x="0" y="412382"/>
          <a:ext cx="4070171" cy="72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kern="1200" dirty="0">
              <a:latin typeface="Anaheim" panose="020B0604020202020204" charset="-18"/>
            </a:rPr>
            <a:t>: </a:t>
          </a:r>
          <a:r>
            <a:rPr lang="hu-HU" sz="1400" b="0" i="0" kern="1200" dirty="0" err="1">
              <a:latin typeface="Anaheim" panose="020B0604020202020204" charset="-18"/>
            </a:rPr>
            <a:t>Branch</a:t>
          </a:r>
          <a:r>
            <a:rPr lang="hu-HU" sz="1400" b="0" i="0" kern="1200" dirty="0">
              <a:latin typeface="Anaheim" panose="020B0604020202020204" charset="-18"/>
            </a:rPr>
            <a:t> </a:t>
          </a:r>
          <a:r>
            <a:rPr lang="hu-HU" sz="1400" b="0" i="0" kern="1200" dirty="0" err="1">
              <a:latin typeface="Anaheim" panose="020B0604020202020204" charset="-18"/>
            </a:rPr>
            <a:t>merge</a:t>
          </a:r>
          <a:r>
            <a:rPr lang="hu-HU" sz="1400" b="0" i="0" kern="1200" dirty="0">
              <a:latin typeface="Anaheim" panose="020B0604020202020204" charset="-18"/>
            </a:rPr>
            <a:t>, </a:t>
          </a:r>
          <a:r>
            <a:rPr lang="hu-HU" sz="1400" b="0" i="0" kern="1200" dirty="0" err="1">
              <a:latin typeface="Anaheim" panose="020B0604020202020204" charset="-18"/>
            </a:rPr>
            <a:t>Github</a:t>
          </a:r>
          <a:r>
            <a:rPr lang="hu-HU" sz="1400" b="0" i="0" kern="1200" dirty="0">
              <a:latin typeface="Anaheim" panose="020B0604020202020204" charset="-18"/>
            </a:rPr>
            <a:t> </a:t>
          </a:r>
          <a:r>
            <a:rPr lang="hu-HU" sz="1400" b="0" i="0" kern="1200" dirty="0" err="1">
              <a:latin typeface="Anaheim" panose="020B0604020202020204" charset="-18"/>
            </a:rPr>
            <a:t>Pages</a:t>
          </a:r>
          <a:r>
            <a:rPr lang="hu-HU" sz="1400" b="0" i="0" kern="1200" dirty="0">
              <a:latin typeface="Anaheim" panose="020B0604020202020204" charset="-18"/>
            </a:rPr>
            <a:t>, </a:t>
          </a:r>
          <a:r>
            <a:rPr lang="hu-HU" sz="1400" b="0" i="0" kern="1200" dirty="0" err="1">
              <a:latin typeface="Anaheim" panose="020B0604020202020204" charset="-18"/>
            </a:rPr>
            <a:t>checklist</a:t>
          </a:r>
          <a:r>
            <a:rPr lang="hu-HU" sz="1400" b="0" i="0" kern="1200" dirty="0">
              <a:latin typeface="Anaheim" panose="020B0604020202020204" charset="-18"/>
            </a:rPr>
            <a:t>, egymás munkájának átnézése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412382"/>
        <a:ext cx="4070171" cy="72712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F613C-164B-42DC-8058-ECD54C5D31DD}">
      <dsp:nvSpPr>
        <dsp:cNvPr id="0" name=""/>
        <dsp:cNvSpPr/>
      </dsp:nvSpPr>
      <dsp:spPr>
        <a:xfrm>
          <a:off x="0" y="164"/>
          <a:ext cx="29819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3A4CA8-A808-4AA1-B973-DBAFE7C7D883}">
      <dsp:nvSpPr>
        <dsp:cNvPr id="0" name=""/>
        <dsp:cNvSpPr/>
      </dsp:nvSpPr>
      <dsp:spPr>
        <a:xfrm>
          <a:off x="0" y="3260"/>
          <a:ext cx="2981936" cy="537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Tündi</a:t>
          </a:r>
          <a:r>
            <a:rPr lang="hu-HU" sz="1400" b="0" i="0" kern="1200" dirty="0">
              <a:latin typeface="Anaheim" panose="020B0604020202020204" charset="-18"/>
            </a:rPr>
            <a:t>: Kvízmodul elkészítése (kérdések, válaszok, nehézségi szint)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3260"/>
        <a:ext cx="2981936" cy="537539"/>
      </dsp:txXfrm>
    </dsp:sp>
    <dsp:sp modelId="{8BEE66AC-1ACA-485A-9D79-6CC0D3A42037}">
      <dsp:nvSpPr>
        <dsp:cNvPr id="0" name=""/>
        <dsp:cNvSpPr/>
      </dsp:nvSpPr>
      <dsp:spPr>
        <a:xfrm>
          <a:off x="0" y="570915"/>
          <a:ext cx="29819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93991-2A86-47FB-A2EA-977ADE025263}">
      <dsp:nvSpPr>
        <dsp:cNvPr id="0" name=""/>
        <dsp:cNvSpPr/>
      </dsp:nvSpPr>
      <dsp:spPr>
        <a:xfrm>
          <a:off x="0" y="537703"/>
          <a:ext cx="2981936" cy="25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kern="1200" dirty="0">
              <a:latin typeface="Anaheim" panose="020B0604020202020204" charset="-18"/>
            </a:rPr>
            <a:t>: CSS igazítások a saját részünkön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537703"/>
        <a:ext cx="2981936" cy="25413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6DE451-6F1E-4304-A526-A85AAFE55C72}">
      <dsp:nvSpPr>
        <dsp:cNvPr id="0" name=""/>
        <dsp:cNvSpPr/>
      </dsp:nvSpPr>
      <dsp:spPr>
        <a:xfrm>
          <a:off x="0" y="404"/>
          <a:ext cx="40168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E65AB-9F64-41F0-8501-B971307205C7}">
      <dsp:nvSpPr>
        <dsp:cNvPr id="0" name=""/>
        <dsp:cNvSpPr/>
      </dsp:nvSpPr>
      <dsp:spPr>
        <a:xfrm>
          <a:off x="0" y="404"/>
          <a:ext cx="4016879" cy="342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Tündi</a:t>
          </a:r>
          <a:r>
            <a:rPr lang="hu-HU" sz="1400" b="0" i="0" kern="1200" dirty="0">
              <a:latin typeface="Anaheim" panose="020B0604020202020204" charset="-18"/>
            </a:rPr>
            <a:t>: állatok és növények képeinek generálása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404"/>
        <a:ext cx="4016879" cy="342264"/>
      </dsp:txXfrm>
    </dsp:sp>
    <dsp:sp modelId="{92C3CA23-8AE0-442F-9BF3-7214D269F8FE}">
      <dsp:nvSpPr>
        <dsp:cNvPr id="0" name=""/>
        <dsp:cNvSpPr/>
      </dsp:nvSpPr>
      <dsp:spPr>
        <a:xfrm>
          <a:off x="0" y="342669"/>
          <a:ext cx="40168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8DFEC-93B5-4B6E-A72B-A8A59AFDD95C}">
      <dsp:nvSpPr>
        <dsp:cNvPr id="0" name=""/>
        <dsp:cNvSpPr/>
      </dsp:nvSpPr>
      <dsp:spPr>
        <a:xfrm>
          <a:off x="0" y="342669"/>
          <a:ext cx="4012962" cy="528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kern="1200" dirty="0">
              <a:latin typeface="Anaheim" panose="020B0604020202020204" charset="-18"/>
            </a:rPr>
            <a:t>: </a:t>
          </a:r>
          <a:r>
            <a:rPr lang="hu-HU" sz="1400" b="0" i="0" kern="1200" dirty="0" err="1">
              <a:latin typeface="Anaheim" panose="020B0604020202020204" charset="-18"/>
            </a:rPr>
            <a:t>Branch</a:t>
          </a:r>
          <a:r>
            <a:rPr lang="hu-HU" sz="1400" b="0" i="0" kern="1200" dirty="0">
              <a:latin typeface="Anaheim" panose="020B0604020202020204" charset="-18"/>
            </a:rPr>
            <a:t> </a:t>
          </a:r>
          <a:r>
            <a:rPr lang="hu-HU" sz="1400" b="0" i="0" kern="1200" dirty="0" err="1">
              <a:latin typeface="Anaheim" panose="020B0604020202020204" charset="-18"/>
            </a:rPr>
            <a:t>merge</a:t>
          </a:r>
          <a:r>
            <a:rPr lang="hu-HU" sz="1400" b="0" i="0" kern="1200" dirty="0">
              <a:latin typeface="Anaheim" panose="020B0604020202020204" charset="-18"/>
            </a:rPr>
            <a:t>, </a:t>
          </a:r>
          <a:r>
            <a:rPr lang="hu-HU" sz="1400" b="0" i="0" kern="1200" dirty="0" err="1">
              <a:latin typeface="Anaheim" panose="020B0604020202020204" charset="-18"/>
            </a:rPr>
            <a:t>Github</a:t>
          </a:r>
          <a:r>
            <a:rPr lang="hu-HU" sz="1400" b="0" i="0" kern="1200" dirty="0">
              <a:latin typeface="Anaheim" panose="020B0604020202020204" charset="-18"/>
            </a:rPr>
            <a:t> </a:t>
          </a:r>
          <a:r>
            <a:rPr lang="hu-HU" sz="1400" b="0" i="0" kern="1200" dirty="0" err="1">
              <a:latin typeface="Anaheim" panose="020B0604020202020204" charset="-18"/>
            </a:rPr>
            <a:t>Pages</a:t>
          </a:r>
          <a:r>
            <a:rPr lang="hu-HU" sz="1400" b="0" i="0" kern="1200" dirty="0">
              <a:latin typeface="Anaheim" panose="020B0604020202020204" charset="-18"/>
            </a:rPr>
            <a:t>, </a:t>
          </a:r>
          <a:r>
            <a:rPr lang="hu-HU" sz="1400" b="0" i="0" kern="1200" dirty="0" err="1">
              <a:latin typeface="Anaheim" panose="020B0604020202020204" charset="-18"/>
            </a:rPr>
            <a:t>checklist</a:t>
          </a:r>
          <a:r>
            <a:rPr lang="hu-HU" sz="1400" b="0" i="0" kern="1200" dirty="0">
              <a:latin typeface="Anaheim" panose="020B0604020202020204" charset="-18"/>
            </a:rPr>
            <a:t>, egymás munkájának átnézése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342669"/>
        <a:ext cx="4012962" cy="52876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D0BD8A-5231-41B0-8C36-E265DE3A23E1}">
      <dsp:nvSpPr>
        <dsp:cNvPr id="0" name=""/>
        <dsp:cNvSpPr/>
      </dsp:nvSpPr>
      <dsp:spPr>
        <a:xfrm>
          <a:off x="35504" y="37567"/>
          <a:ext cx="1187756" cy="1187756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29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891017A-A986-41A3-BEBF-5AD774AF6F51}">
      <dsp:nvSpPr>
        <dsp:cNvPr id="0" name=""/>
        <dsp:cNvSpPr/>
      </dsp:nvSpPr>
      <dsp:spPr>
        <a:xfrm>
          <a:off x="607957" y="37567"/>
          <a:ext cx="6934961" cy="118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l" defTabSz="6223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0" i="1" kern="1200" dirty="0"/>
            <a:t>A közös munka </a:t>
          </a:r>
          <a:r>
            <a:rPr lang="hu-HU" sz="1400" b="1" i="1" kern="1200" dirty="0"/>
            <a:t>gördülékenyen</a:t>
          </a:r>
          <a:r>
            <a:rPr lang="hu-HU" sz="1400" b="0" i="1" kern="1200" dirty="0"/>
            <a:t> zajlott, mindenki aktívan kivette a részét a feladatból.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0" i="1" kern="1200" dirty="0"/>
            <a:t>Megosztottuk egymás között a teendőket, és mindenki felelősségteljesen elvégezte a saját részét. Sem az együttműködés sem a kommunikáció nem okozott problémát, segítettük egymást, ha valakinek kérdése volt vagy elakadt valahol, akár </a:t>
          </a:r>
          <a:r>
            <a:rPr lang="hu-HU" sz="1400" b="0" i="1" kern="1200" dirty="0" err="1"/>
            <a:t>Discordon</a:t>
          </a:r>
          <a:r>
            <a:rPr lang="hu-HU" sz="1400" b="0" i="1" kern="1200" dirty="0"/>
            <a:t> akár személyesen.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1" kern="1200" dirty="0"/>
            <a:t>Összességében</a:t>
          </a:r>
          <a:r>
            <a:rPr lang="hu-HU" sz="1400" b="0" i="1" kern="1200" dirty="0"/>
            <a:t> hatékonyan és harmonikusan dolgoztunk együtt.</a:t>
          </a:r>
          <a:endParaRPr lang="en-US" sz="1400" b="0" i="1" kern="1200" dirty="0"/>
        </a:p>
      </dsp:txBody>
      <dsp:txXfrm>
        <a:off x="607957" y="37567"/>
        <a:ext cx="6934961" cy="118775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2E4823-4E8E-47D4-A421-1E1738BDEA00}">
      <dsp:nvSpPr>
        <dsp:cNvPr id="0" name=""/>
        <dsp:cNvSpPr/>
      </dsp:nvSpPr>
      <dsp:spPr>
        <a:xfrm>
          <a:off x="122403" y="0"/>
          <a:ext cx="4567237" cy="4567237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BA5C0E-A70B-4433-A44C-512999FED176}">
      <dsp:nvSpPr>
        <dsp:cNvPr id="0" name=""/>
        <dsp:cNvSpPr/>
      </dsp:nvSpPr>
      <dsp:spPr>
        <a:xfrm>
          <a:off x="2731054" y="313694"/>
          <a:ext cx="2947240" cy="66249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1" kern="1200" dirty="0"/>
            <a:t>- A projektet sikeresen, határidőre befejeztük.</a:t>
          </a:r>
          <a:endParaRPr lang="en-US" sz="1600" kern="1200" dirty="0"/>
        </a:p>
      </dsp:txBody>
      <dsp:txXfrm>
        <a:off x="2763394" y="346034"/>
        <a:ext cx="2882560" cy="597816"/>
      </dsp:txXfrm>
    </dsp:sp>
    <dsp:sp modelId="{42A31457-EDAE-43E6-B293-CAEA01ED2EBA}">
      <dsp:nvSpPr>
        <dsp:cNvPr id="0" name=""/>
        <dsp:cNvSpPr/>
      </dsp:nvSpPr>
      <dsp:spPr>
        <a:xfrm>
          <a:off x="2342006" y="1127923"/>
          <a:ext cx="3649220" cy="86919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1" kern="1200" dirty="0"/>
            <a:t>-  A feladat követelményeinek megfelel, a felhasználók részletes bemutatást kapnak az esőerdőkről.</a:t>
          </a:r>
          <a:endParaRPr lang="en-US" sz="1600" kern="1200" dirty="0"/>
        </a:p>
      </dsp:txBody>
      <dsp:txXfrm>
        <a:off x="2384437" y="1170354"/>
        <a:ext cx="3564358" cy="784336"/>
      </dsp:txXfrm>
    </dsp:sp>
    <dsp:sp modelId="{EC84226D-F3C8-4DEF-95E2-794B5B610F1B}">
      <dsp:nvSpPr>
        <dsp:cNvPr id="0" name=""/>
        <dsp:cNvSpPr/>
      </dsp:nvSpPr>
      <dsp:spPr>
        <a:xfrm>
          <a:off x="2199092" y="2105476"/>
          <a:ext cx="3973105" cy="57893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1" kern="1200" dirty="0"/>
            <a:t>- A forráskódok hibamentesen </a:t>
          </a:r>
          <a:r>
            <a:rPr lang="hu-HU" sz="1600" b="1" i="1" kern="1200" dirty="0" err="1"/>
            <a:t>validálva</a:t>
          </a:r>
          <a:r>
            <a:rPr lang="hu-HU" sz="1600" b="1" i="1" kern="1200" dirty="0"/>
            <a:t> vannak.</a:t>
          </a:r>
          <a:endParaRPr lang="en-US" sz="1600" kern="1200" dirty="0"/>
        </a:p>
      </dsp:txBody>
      <dsp:txXfrm>
        <a:off x="2227353" y="2133737"/>
        <a:ext cx="3916583" cy="522410"/>
      </dsp:txXfrm>
    </dsp:sp>
    <dsp:sp modelId="{D07C4894-1409-4DF5-AAD1-A9FDB70514EC}">
      <dsp:nvSpPr>
        <dsp:cNvPr id="0" name=""/>
        <dsp:cNvSpPr/>
      </dsp:nvSpPr>
      <dsp:spPr>
        <a:xfrm>
          <a:off x="2046694" y="2786653"/>
          <a:ext cx="4277902" cy="41277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1" kern="1200" dirty="0"/>
            <a:t>- A csapatmunka gördülékenyen zajlott.</a:t>
          </a:r>
          <a:endParaRPr lang="en-US" sz="1600" kern="1200" dirty="0"/>
        </a:p>
      </dsp:txBody>
      <dsp:txXfrm>
        <a:off x="2066844" y="2806803"/>
        <a:ext cx="4237602" cy="372479"/>
      </dsp:txXfrm>
    </dsp:sp>
    <dsp:sp modelId="{B10788A2-817A-4BDF-81C8-1E89CDDC7CFF}">
      <dsp:nvSpPr>
        <dsp:cNvPr id="0" name=""/>
        <dsp:cNvSpPr/>
      </dsp:nvSpPr>
      <dsp:spPr>
        <a:xfrm>
          <a:off x="1883341" y="3337668"/>
          <a:ext cx="4604608" cy="76414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1" kern="1200" dirty="0"/>
            <a:t>- Sok tanulságot vontunk le a projekt kapcsán, amelyeket a későbbiekben is tudunk kamatoztatni.</a:t>
          </a:r>
          <a:endParaRPr lang="en-US" sz="1600" kern="1200" dirty="0"/>
        </a:p>
      </dsp:txBody>
      <dsp:txXfrm>
        <a:off x="1920643" y="3374970"/>
        <a:ext cx="4530004" cy="6895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3C620-0FCA-4093-BB78-7888599F6180}">
      <dsp:nvSpPr>
        <dsp:cNvPr id="0" name=""/>
        <dsp:cNvSpPr/>
      </dsp:nvSpPr>
      <dsp:spPr>
        <a:xfrm rot="10800000">
          <a:off x="1454905" y="45590"/>
          <a:ext cx="8216542" cy="863152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33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0" i="0" kern="1200" dirty="0">
              <a:solidFill>
                <a:schemeClr val="accent1">
                  <a:lumMod val="50000"/>
                </a:schemeClr>
              </a:solidFill>
            </a:rPr>
            <a:t>Kiirtásuk és eltünésük az éghajlatunkra, élővilágunkra is</a:t>
          </a:r>
          <a:r>
            <a:rPr lang="hu-HU" sz="1600" b="1" i="0" kern="1200" dirty="0">
              <a:solidFill>
                <a:schemeClr val="accent1">
                  <a:lumMod val="50000"/>
                </a:schemeClr>
              </a:solidFill>
            </a:rPr>
            <a:t> hatással van.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0" kern="1200" dirty="0">
              <a:solidFill>
                <a:schemeClr val="accent1">
                  <a:lumMod val="50000"/>
                </a:schemeClr>
              </a:solidFill>
            </a:rPr>
            <a:t>Emiatt ezeket ismertetjük és hangsúlyozzuk ki a főoldalunkon leginkább. 	</a:t>
          </a:r>
          <a:endParaRPr lang="en-US" sz="1600" b="1" kern="1200" dirty="0">
            <a:solidFill>
              <a:schemeClr val="accent1">
                <a:lumMod val="50000"/>
              </a:schemeClr>
            </a:solidFill>
          </a:endParaRPr>
        </a:p>
      </dsp:txBody>
      <dsp:txXfrm rot="10800000">
        <a:off x="1670693" y="45590"/>
        <a:ext cx="8000754" cy="863152"/>
      </dsp:txXfrm>
    </dsp:sp>
    <dsp:sp modelId="{380BAF08-64FF-4601-A009-BA2DE69347D1}">
      <dsp:nvSpPr>
        <dsp:cNvPr id="0" name=""/>
        <dsp:cNvSpPr/>
      </dsp:nvSpPr>
      <dsp:spPr>
        <a:xfrm>
          <a:off x="1013888" y="0"/>
          <a:ext cx="907855" cy="90785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8FC44-F01B-40C4-B73E-8AF4FE0AC321}">
      <dsp:nvSpPr>
        <dsp:cNvPr id="0" name=""/>
        <dsp:cNvSpPr/>
      </dsp:nvSpPr>
      <dsp:spPr>
        <a:xfrm>
          <a:off x="11632" y="354136"/>
          <a:ext cx="4021054" cy="522732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0" i="0" kern="1200" dirty="0" err="1"/>
            <a:t>Merge</a:t>
          </a:r>
          <a:r>
            <a:rPr lang="hu-HU" sz="1600" b="0" i="0" kern="1200" dirty="0"/>
            <a:t> </a:t>
          </a:r>
          <a:r>
            <a:rPr lang="hu-HU" sz="1600" b="0" i="0" kern="1200" dirty="0" err="1"/>
            <a:t>conflict</a:t>
          </a:r>
          <a:r>
            <a:rPr lang="hu-HU" sz="1600" b="0" i="0" kern="1200" dirty="0"/>
            <a:t>-ok </a:t>
          </a:r>
          <a:r>
            <a:rPr lang="hu-HU" sz="1600" b="0" i="0" kern="1200" dirty="0">
              <a:solidFill>
                <a:schemeClr val="accent3"/>
              </a:solidFill>
            </a:rPr>
            <a:t>kezelése</a:t>
          </a:r>
          <a:endParaRPr lang="en-US" sz="1600" b="0" kern="1200" dirty="0">
            <a:solidFill>
              <a:schemeClr val="accent3"/>
            </a:solidFill>
          </a:endParaRPr>
        </a:p>
      </dsp:txBody>
      <dsp:txXfrm>
        <a:off x="272998" y="354136"/>
        <a:ext cx="3498322" cy="522732"/>
      </dsp:txXfrm>
    </dsp:sp>
    <dsp:sp modelId="{D9EC5095-0293-4BBE-9521-3B468EFC7D56}">
      <dsp:nvSpPr>
        <dsp:cNvPr id="0" name=""/>
        <dsp:cNvSpPr/>
      </dsp:nvSpPr>
      <dsp:spPr>
        <a:xfrm>
          <a:off x="14350" y="1020699"/>
          <a:ext cx="4604672" cy="522732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0" i="0" kern="1200" dirty="0"/>
            <a:t>GitHub </a:t>
          </a:r>
          <a:r>
            <a:rPr lang="hu-HU" sz="1600" b="0" i="0" kern="1200" dirty="0" err="1"/>
            <a:t>Pages</a:t>
          </a:r>
          <a:r>
            <a:rPr lang="hu-HU" sz="1600" b="0" i="0" kern="1200" dirty="0"/>
            <a:t> használata</a:t>
          </a:r>
          <a:endParaRPr lang="en-US" sz="1600" b="0" kern="1200" dirty="0"/>
        </a:p>
      </dsp:txBody>
      <dsp:txXfrm>
        <a:off x="275716" y="1020699"/>
        <a:ext cx="4081940" cy="522732"/>
      </dsp:txXfrm>
    </dsp:sp>
    <dsp:sp modelId="{AE784257-BA69-4CC1-BE1B-E8C399009D66}">
      <dsp:nvSpPr>
        <dsp:cNvPr id="0" name=""/>
        <dsp:cNvSpPr/>
      </dsp:nvSpPr>
      <dsp:spPr>
        <a:xfrm>
          <a:off x="14350" y="1768462"/>
          <a:ext cx="5480053" cy="5227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0" i="0" kern="1200"/>
            <a:t>Jobban oda kell figyelni az időbeosztásra, határidőkre</a:t>
          </a:r>
          <a:endParaRPr lang="en-US" sz="1600" b="0" kern="1200" dirty="0"/>
        </a:p>
      </dsp:txBody>
      <dsp:txXfrm>
        <a:off x="275716" y="1768462"/>
        <a:ext cx="4957321" cy="522732"/>
      </dsp:txXfrm>
    </dsp:sp>
    <dsp:sp modelId="{30492B4C-5EF4-407D-AB36-089EEA1F9652}">
      <dsp:nvSpPr>
        <dsp:cNvPr id="0" name=""/>
        <dsp:cNvSpPr/>
      </dsp:nvSpPr>
      <dsp:spPr>
        <a:xfrm>
          <a:off x="3" y="2471611"/>
          <a:ext cx="6034699" cy="522732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0" i="0" kern="1200" dirty="0"/>
            <a:t>Felesleges dolgok elkerülése, amikre a feladat nem tért ki, mint például különböző </a:t>
          </a:r>
          <a:r>
            <a:rPr lang="hu-HU" sz="1600" b="0" i="0" kern="1200" dirty="0" err="1"/>
            <a:t>Branch</a:t>
          </a:r>
          <a:r>
            <a:rPr lang="hu-HU" sz="1600" b="0" i="0" kern="1200" dirty="0"/>
            <a:t>-ek használata</a:t>
          </a:r>
          <a:endParaRPr lang="en-US" sz="1600" b="0" kern="1200" dirty="0"/>
        </a:p>
      </dsp:txBody>
      <dsp:txXfrm>
        <a:off x="261369" y="2471611"/>
        <a:ext cx="5511967" cy="5227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7C5FA9-96D9-4FF1-9A2D-5387BE3CC6D1}">
      <dsp:nvSpPr>
        <dsp:cNvPr id="0" name=""/>
        <dsp:cNvSpPr/>
      </dsp:nvSpPr>
      <dsp:spPr>
        <a:xfrm rot="10800000">
          <a:off x="591868" y="780"/>
          <a:ext cx="6159206" cy="79891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299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0" kern="1200" dirty="0">
              <a:solidFill>
                <a:schemeClr val="accent1">
                  <a:lumMod val="50000"/>
                </a:schemeClr>
              </a:solidFill>
            </a:rPr>
            <a:t>A feladat </a:t>
          </a:r>
          <a:r>
            <a:rPr lang="hu-HU" sz="1600" b="0" i="0" kern="1200" dirty="0">
              <a:solidFill>
                <a:schemeClr val="accent1">
                  <a:lumMod val="50000"/>
                </a:schemeClr>
              </a:solidFill>
            </a:rPr>
            <a:t>egy</a:t>
          </a:r>
          <a:r>
            <a:rPr lang="hu-HU" sz="1600" b="1" i="0" kern="1200" dirty="0">
              <a:solidFill>
                <a:schemeClr val="accent1">
                  <a:lumMod val="50000"/>
                </a:schemeClr>
              </a:solidFill>
            </a:rPr>
            <a:t> reszponzív és interaktív </a:t>
          </a:r>
          <a:r>
            <a:rPr lang="hu-HU" sz="1600" b="0" i="0" kern="1200" dirty="0">
              <a:solidFill>
                <a:schemeClr val="accent1">
                  <a:lumMod val="50000"/>
                </a:schemeClr>
              </a:solidFill>
            </a:rPr>
            <a:t>weboldal elkészítése volt amely az </a:t>
          </a:r>
          <a:r>
            <a:rPr lang="hu-HU" sz="1600" b="1" i="0" kern="1200" dirty="0">
              <a:solidFill>
                <a:schemeClr val="accent1">
                  <a:lumMod val="50000"/>
                </a:schemeClr>
              </a:solidFill>
            </a:rPr>
            <a:t>esőerdők élővilágát </a:t>
          </a:r>
          <a:r>
            <a:rPr lang="hu-HU" sz="1600" b="0" i="0" kern="1200" dirty="0">
              <a:solidFill>
                <a:schemeClr val="accent1">
                  <a:lumMod val="50000"/>
                </a:schemeClr>
              </a:solidFill>
            </a:rPr>
            <a:t>mutatja be, és a </a:t>
          </a:r>
          <a:r>
            <a:rPr lang="hu-HU" sz="1600" b="1" i="0" kern="1200" dirty="0">
              <a:solidFill>
                <a:schemeClr val="accent1">
                  <a:lumMod val="50000"/>
                </a:schemeClr>
              </a:solidFill>
            </a:rPr>
            <a:t>fenntarthatóság fontosságát </a:t>
          </a:r>
          <a:r>
            <a:rPr lang="hu-HU" sz="1600" b="0" i="0" kern="1200" dirty="0">
              <a:solidFill>
                <a:schemeClr val="accent1">
                  <a:lumMod val="50000"/>
                </a:schemeClr>
              </a:solidFill>
            </a:rPr>
            <a:t>hangsúlyozza.</a:t>
          </a:r>
          <a:endParaRPr lang="en-US" sz="1600" b="0" kern="1200" dirty="0">
            <a:solidFill>
              <a:schemeClr val="accent1">
                <a:lumMod val="50000"/>
              </a:schemeClr>
            </a:solidFill>
          </a:endParaRPr>
        </a:p>
      </dsp:txBody>
      <dsp:txXfrm rot="10800000">
        <a:off x="791596" y="780"/>
        <a:ext cx="5959478" cy="798914"/>
      </dsp:txXfrm>
    </dsp:sp>
    <dsp:sp modelId="{DFB86D49-4884-49AC-B982-5F02CB608742}">
      <dsp:nvSpPr>
        <dsp:cNvPr id="0" name=""/>
        <dsp:cNvSpPr/>
      </dsp:nvSpPr>
      <dsp:spPr>
        <a:xfrm>
          <a:off x="192045" y="390"/>
          <a:ext cx="798914" cy="7989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4CC710-CA86-4C29-866C-964351D79E34}">
      <dsp:nvSpPr>
        <dsp:cNvPr id="0" name=""/>
        <dsp:cNvSpPr/>
      </dsp:nvSpPr>
      <dsp:spPr>
        <a:xfrm>
          <a:off x="1871286" y="0"/>
          <a:ext cx="5826606" cy="2913149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4300" t="-401" r="-4048" b="-66099"/>
          </a:stretch>
        </a:blip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0AF2E50-6CA5-489A-A098-FE4D0D2F7013}">
      <dsp:nvSpPr>
        <dsp:cNvPr id="0" name=""/>
        <dsp:cNvSpPr/>
      </dsp:nvSpPr>
      <dsp:spPr>
        <a:xfrm>
          <a:off x="1105290" y="3063691"/>
          <a:ext cx="7279138" cy="82165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b="1" i="0" kern="1200" dirty="0">
              <a:latin typeface="Anaheim" panose="020B0604020202020204" charset="-18"/>
            </a:rPr>
            <a:t>Főoldal</a:t>
          </a:r>
          <a:r>
            <a:rPr lang="hu-HU" sz="1800" b="0" i="0" kern="1200" dirty="0">
              <a:latin typeface="Anaheim" panose="020B0604020202020204" charset="-18"/>
            </a:rPr>
            <a:t> - esőerdőkkel kapcsolatos fontos információk, gyakori kérdések, ,,mit tehetünk?” szekció, interaktív kvízre vezető szekció</a:t>
          </a:r>
          <a:endParaRPr lang="en-US" sz="1800" kern="1200" dirty="0">
            <a:latin typeface="Anaheim" panose="020B0604020202020204" charset="-18"/>
          </a:endParaRPr>
        </a:p>
      </dsp:txBody>
      <dsp:txXfrm>
        <a:off x="1105290" y="3063691"/>
        <a:ext cx="7279138" cy="8216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CE9432-3D66-4F3E-85D3-D2CE82B41DD1}">
      <dsp:nvSpPr>
        <dsp:cNvPr id="0" name=""/>
        <dsp:cNvSpPr/>
      </dsp:nvSpPr>
      <dsp:spPr>
        <a:xfrm>
          <a:off x="194666" y="0"/>
          <a:ext cx="4234407" cy="2692076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21985" t="-423" r="-18513" b="-4553"/>
          </a:stretch>
        </a:blip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86BAE5-8792-4939-BF5A-3D61314081DA}">
      <dsp:nvSpPr>
        <dsp:cNvPr id="0" name=""/>
        <dsp:cNvSpPr/>
      </dsp:nvSpPr>
      <dsp:spPr>
        <a:xfrm>
          <a:off x="365269" y="2876548"/>
          <a:ext cx="3729595" cy="86931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b="1" i="0" kern="1200" dirty="0"/>
            <a:t>Állatok</a:t>
          </a:r>
          <a:r>
            <a:rPr lang="hu-HU" sz="1800" b="0" i="0" kern="1200" dirty="0"/>
            <a:t> - </a:t>
          </a:r>
          <a:r>
            <a:rPr lang="hu-HU" sz="1800" b="0" i="0" kern="1200" dirty="0">
              <a:latin typeface="Anaheim" panose="020B0604020202020204" charset="-18"/>
            </a:rPr>
            <a:t>3 esőerdő típus szerint csoportosítva</a:t>
          </a:r>
          <a:endParaRPr lang="en-US" sz="1800" kern="1200" dirty="0">
            <a:latin typeface="Anaheim" panose="020B0604020202020204" charset="-18"/>
          </a:endParaRPr>
        </a:p>
      </dsp:txBody>
      <dsp:txXfrm>
        <a:off x="365269" y="2876548"/>
        <a:ext cx="3729595" cy="869313"/>
      </dsp:txXfrm>
    </dsp:sp>
    <dsp:sp modelId="{F28924A0-6E48-4A7C-981E-D15E2EC8D397}">
      <dsp:nvSpPr>
        <dsp:cNvPr id="0" name=""/>
        <dsp:cNvSpPr/>
      </dsp:nvSpPr>
      <dsp:spPr>
        <a:xfrm>
          <a:off x="4534774" y="0"/>
          <a:ext cx="4260607" cy="2701716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8000" r="-18000"/>
          </a:stretch>
        </a:blip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C671AED-0902-44B2-BDD5-F77CCFD9DF9C}">
      <dsp:nvSpPr>
        <dsp:cNvPr id="0" name=""/>
        <dsp:cNvSpPr/>
      </dsp:nvSpPr>
      <dsp:spPr>
        <a:xfrm>
          <a:off x="4617224" y="2879763"/>
          <a:ext cx="3840579" cy="875221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b="1" i="0" kern="1200" dirty="0"/>
            <a:t>Növények</a:t>
          </a:r>
          <a:r>
            <a:rPr lang="hu-HU" sz="1800" b="0" i="0" kern="1200" dirty="0"/>
            <a:t> - </a:t>
          </a:r>
          <a:r>
            <a:rPr lang="hu-HU" sz="1800" b="0" i="0" kern="1200" dirty="0">
              <a:latin typeface="Anaheim" panose="020B0604020202020204" charset="-18"/>
            </a:rPr>
            <a:t>3 esőerdő típus szerint csoportosítva</a:t>
          </a:r>
          <a:endParaRPr lang="en-US" sz="1800" kern="1200" dirty="0">
            <a:latin typeface="Anaheim" panose="020B0604020202020204" charset="-18"/>
          </a:endParaRPr>
        </a:p>
      </dsp:txBody>
      <dsp:txXfrm>
        <a:off x="4617224" y="2879763"/>
        <a:ext cx="3840579" cy="8752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CE9432-3D66-4F3E-85D3-D2CE82B41DD1}">
      <dsp:nvSpPr>
        <dsp:cNvPr id="0" name=""/>
        <dsp:cNvSpPr/>
      </dsp:nvSpPr>
      <dsp:spPr>
        <a:xfrm>
          <a:off x="0" y="120321"/>
          <a:ext cx="4364869" cy="256196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86BAE5-8792-4939-BF5A-3D61314081DA}">
      <dsp:nvSpPr>
        <dsp:cNvPr id="0" name=""/>
        <dsp:cNvSpPr/>
      </dsp:nvSpPr>
      <dsp:spPr>
        <a:xfrm>
          <a:off x="551680" y="2898414"/>
          <a:ext cx="3520484" cy="79807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b="1" i="0" kern="1200" dirty="0"/>
            <a:t>Esőerdők</a:t>
          </a:r>
          <a:r>
            <a:rPr lang="hu-HU" sz="1800" b="0" i="0" kern="1200" dirty="0"/>
            <a:t> - </a:t>
          </a:r>
          <a:r>
            <a:rPr lang="hu-HU" sz="1800" b="0" i="0" kern="1200" dirty="0">
              <a:latin typeface="Anaheim" panose="020B0604020202020204" charset="-18"/>
            </a:rPr>
            <a:t>interaktív térkép esőerdőtípusok szerint, tudnivalók</a:t>
          </a:r>
          <a:endParaRPr lang="en-US" sz="1800" kern="1200" dirty="0">
            <a:latin typeface="Anaheim" panose="020B0604020202020204" charset="-18"/>
          </a:endParaRPr>
        </a:p>
      </dsp:txBody>
      <dsp:txXfrm>
        <a:off x="551680" y="2898414"/>
        <a:ext cx="3520484" cy="798078"/>
      </dsp:txXfrm>
    </dsp:sp>
    <dsp:sp modelId="{F28924A0-6E48-4A7C-981E-D15E2EC8D397}">
      <dsp:nvSpPr>
        <dsp:cNvPr id="0" name=""/>
        <dsp:cNvSpPr/>
      </dsp:nvSpPr>
      <dsp:spPr>
        <a:xfrm>
          <a:off x="4586350" y="120322"/>
          <a:ext cx="4371224" cy="2531887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4287" t="-18452" r="-3812" b="-1055"/>
          </a:stretch>
        </a:blip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C671AED-0902-44B2-BDD5-F77CCFD9DF9C}">
      <dsp:nvSpPr>
        <dsp:cNvPr id="0" name=""/>
        <dsp:cNvSpPr/>
      </dsp:nvSpPr>
      <dsp:spPr>
        <a:xfrm>
          <a:off x="4884151" y="2836799"/>
          <a:ext cx="3833401" cy="84910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b="1" i="0" kern="1200" dirty="0"/>
            <a:t>Kvíz</a:t>
          </a:r>
          <a:r>
            <a:rPr lang="hu-HU" sz="1800" b="0" i="0" kern="1200" dirty="0"/>
            <a:t> –</a:t>
          </a:r>
          <a:r>
            <a:rPr lang="hu-HU" sz="1800" b="0" i="0" kern="1200" dirty="0">
              <a:latin typeface="Anaheim" panose="020B0604020202020204" charset="-18"/>
            </a:rPr>
            <a:t>választható nehézség időzítővel,</a:t>
          </a:r>
          <a:br>
            <a:rPr lang="hu-HU" sz="1800" b="0" i="0" kern="1200" dirty="0">
              <a:latin typeface="Anaheim" panose="020B0604020202020204" charset="-18"/>
            </a:rPr>
          </a:br>
          <a:r>
            <a:rPr lang="hu-HU" sz="1800" b="0" i="0" kern="1200" dirty="0">
              <a:latin typeface="Anaheim" panose="020B0604020202020204" charset="-18"/>
            </a:rPr>
            <a:t>5-5 kérdéssel. </a:t>
          </a:r>
          <a:endParaRPr lang="en-US" sz="1800" kern="1200" dirty="0">
            <a:latin typeface="Anaheim" panose="020B0604020202020204" charset="-18"/>
          </a:endParaRPr>
        </a:p>
      </dsp:txBody>
      <dsp:txXfrm>
        <a:off x="4884151" y="2836799"/>
        <a:ext cx="3833401" cy="8491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C9295-AF70-41C8-AD20-666D55D3C436}">
      <dsp:nvSpPr>
        <dsp:cNvPr id="0" name=""/>
        <dsp:cNvSpPr/>
      </dsp:nvSpPr>
      <dsp:spPr>
        <a:xfrm>
          <a:off x="499360" y="217925"/>
          <a:ext cx="1658654" cy="2504425"/>
        </a:xfrm>
        <a:prstGeom prst="round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975" t="-20321" r="1975" b="1525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D8B95-2635-487D-AC57-BED598558CD6}">
      <dsp:nvSpPr>
        <dsp:cNvPr id="0" name=""/>
        <dsp:cNvSpPr/>
      </dsp:nvSpPr>
      <dsp:spPr>
        <a:xfrm>
          <a:off x="344067" y="2642935"/>
          <a:ext cx="1826008" cy="677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>
              <a:solidFill>
                <a:schemeClr val="accent1">
                  <a:lumMod val="50000"/>
                </a:schemeClr>
              </a:solidFill>
              <a:latin typeface="Anaheim" panose="020B0604020202020204" charset="-18"/>
            </a:rPr>
            <a:t>Kezdőképernyő</a:t>
          </a:r>
          <a:endParaRPr lang="en-US" sz="2000" kern="1200" dirty="0">
            <a:solidFill>
              <a:schemeClr val="accent1">
                <a:lumMod val="50000"/>
              </a:schemeClr>
            </a:solidFill>
            <a:latin typeface="Anaheim" panose="020B0604020202020204" charset="-18"/>
          </a:endParaRPr>
        </a:p>
      </dsp:txBody>
      <dsp:txXfrm>
        <a:off x="344067" y="2642935"/>
        <a:ext cx="1826008" cy="677449"/>
      </dsp:txXfrm>
    </dsp:sp>
    <dsp:sp modelId="{187DC3B8-FF38-453D-85A9-A94763855855}">
      <dsp:nvSpPr>
        <dsp:cNvPr id="0" name=""/>
        <dsp:cNvSpPr/>
      </dsp:nvSpPr>
      <dsp:spPr>
        <a:xfrm>
          <a:off x="2651862" y="45108"/>
          <a:ext cx="1424122" cy="2645184"/>
        </a:xfrm>
        <a:prstGeom prst="roundRect">
          <a:avLst/>
        </a:prstGeom>
        <a:blipFill dpi="0" rotWithShape="1">
          <a:blip xmlns:r="http://schemas.openxmlformats.org/officeDocument/2006/relationships" r:embed="rId2"/>
          <a:srcRect/>
          <a:stretch>
            <a:fillRect t="2667" b="1115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5D820-A4EA-464D-9976-31949095D754}">
      <dsp:nvSpPr>
        <dsp:cNvPr id="0" name=""/>
        <dsp:cNvSpPr/>
      </dsp:nvSpPr>
      <dsp:spPr>
        <a:xfrm>
          <a:off x="2413340" y="2632485"/>
          <a:ext cx="1826008" cy="677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>
              <a:solidFill>
                <a:schemeClr val="accent1">
                  <a:lumMod val="50000"/>
                </a:schemeClr>
              </a:solidFill>
              <a:latin typeface="Anaheim" panose="020B0604020202020204" charset="-18"/>
            </a:rPr>
            <a:t>Helyes válasz</a:t>
          </a:r>
          <a:endParaRPr lang="en-US" sz="2000" kern="1200" dirty="0">
            <a:solidFill>
              <a:schemeClr val="accent1">
                <a:lumMod val="50000"/>
              </a:schemeClr>
            </a:solidFill>
            <a:latin typeface="Anaheim" panose="020B0604020202020204" charset="-18"/>
          </a:endParaRPr>
        </a:p>
      </dsp:txBody>
      <dsp:txXfrm>
        <a:off x="2413340" y="2632485"/>
        <a:ext cx="1826008" cy="677449"/>
      </dsp:txXfrm>
    </dsp:sp>
    <dsp:sp modelId="{6C12A38B-76B1-461C-B454-0D36FD3B8535}">
      <dsp:nvSpPr>
        <dsp:cNvPr id="0" name=""/>
        <dsp:cNvSpPr/>
      </dsp:nvSpPr>
      <dsp:spPr>
        <a:xfrm>
          <a:off x="4619727" y="141108"/>
          <a:ext cx="1377558" cy="2495857"/>
        </a:xfrm>
        <a:prstGeom prst="round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1482" t="-2760" r="1482" b="417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1662CA-266B-4538-B486-5D9A4B2132E7}">
      <dsp:nvSpPr>
        <dsp:cNvPr id="0" name=""/>
        <dsp:cNvSpPr/>
      </dsp:nvSpPr>
      <dsp:spPr>
        <a:xfrm>
          <a:off x="4160030" y="2631769"/>
          <a:ext cx="2260872" cy="677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>
              <a:solidFill>
                <a:schemeClr val="accent1">
                  <a:lumMod val="50000"/>
                </a:schemeClr>
              </a:solidFill>
              <a:latin typeface="Anaheim" panose="020B0604020202020204" charset="-18"/>
            </a:rPr>
            <a:t>Helytelen válasz</a:t>
          </a:r>
          <a:endParaRPr lang="en-US" sz="2000" kern="1200" dirty="0">
            <a:solidFill>
              <a:schemeClr val="accent1">
                <a:lumMod val="50000"/>
              </a:schemeClr>
            </a:solidFill>
            <a:latin typeface="Anaheim" panose="020B0604020202020204" charset="-18"/>
          </a:endParaRPr>
        </a:p>
      </dsp:txBody>
      <dsp:txXfrm>
        <a:off x="4160030" y="2631769"/>
        <a:ext cx="2260872" cy="677449"/>
      </dsp:txXfrm>
    </dsp:sp>
    <dsp:sp modelId="{B9F98DD2-0C78-4A02-8A9B-CDF26582E37F}">
      <dsp:nvSpPr>
        <dsp:cNvPr id="0" name=""/>
        <dsp:cNvSpPr/>
      </dsp:nvSpPr>
      <dsp:spPr>
        <a:xfrm>
          <a:off x="6570492" y="150245"/>
          <a:ext cx="1355884" cy="2546119"/>
        </a:xfrm>
        <a:prstGeom prst="roundRect">
          <a:avLst/>
        </a:prstGeom>
        <a:blipFill dpi="0" rotWithShape="1">
          <a:blip xmlns:r="http://schemas.openxmlformats.org/officeDocument/2006/relationships" r:embed="rId4"/>
          <a:srcRect/>
          <a:stretch>
            <a:fillRect t="-1777" b="-3049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4B5ED-CA0F-447D-9205-72B7A3ADFE7C}">
      <dsp:nvSpPr>
        <dsp:cNvPr id="0" name=""/>
        <dsp:cNvSpPr/>
      </dsp:nvSpPr>
      <dsp:spPr>
        <a:xfrm>
          <a:off x="6338827" y="2644335"/>
          <a:ext cx="1826008" cy="677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>
              <a:solidFill>
                <a:schemeClr val="accent1">
                  <a:lumMod val="50000"/>
                </a:schemeClr>
              </a:solidFill>
              <a:latin typeface="Anaheim" panose="020B0604020202020204" charset="-18"/>
            </a:rPr>
            <a:t>Kilépés</a:t>
          </a:r>
          <a:endParaRPr lang="en-US" sz="2000" kern="1200" dirty="0">
            <a:solidFill>
              <a:schemeClr val="accent1">
                <a:lumMod val="50000"/>
              </a:schemeClr>
            </a:solidFill>
            <a:latin typeface="Anaheim" panose="020B0604020202020204" charset="-18"/>
          </a:endParaRPr>
        </a:p>
      </dsp:txBody>
      <dsp:txXfrm>
        <a:off x="6338827" y="2644335"/>
        <a:ext cx="1826008" cy="67744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F454B-37F1-4247-80E8-A9AC2C725EB8}">
      <dsp:nvSpPr>
        <dsp:cNvPr id="0" name=""/>
        <dsp:cNvSpPr/>
      </dsp:nvSpPr>
      <dsp:spPr>
        <a:xfrm>
          <a:off x="0" y="53"/>
          <a:ext cx="2276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92386-CA27-4EB9-9193-2958F2E33296}">
      <dsp:nvSpPr>
        <dsp:cNvPr id="0" name=""/>
        <dsp:cNvSpPr/>
      </dsp:nvSpPr>
      <dsp:spPr>
        <a:xfrm>
          <a:off x="0" y="0"/>
          <a:ext cx="2276608" cy="650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Tündi</a:t>
          </a:r>
          <a:r>
            <a:rPr lang="hu-HU" sz="1400" b="0" i="0" kern="1200" dirty="0">
              <a:latin typeface="Anaheim" panose="020B0604020202020204" charset="-18"/>
            </a:rPr>
            <a:t>: </a:t>
          </a:r>
          <a:r>
            <a:rPr lang="hu-HU" sz="1400" b="0" i="0" kern="1200" dirty="0" err="1">
              <a:latin typeface="Anaheim" panose="020B0604020202020204" charset="-18"/>
            </a:rPr>
            <a:t>Trello</a:t>
          </a:r>
          <a:r>
            <a:rPr lang="hu-HU" sz="1400" b="0" i="0" kern="1200" dirty="0">
              <a:latin typeface="Anaheim" panose="020B0604020202020204" charset="-18"/>
            </a:rPr>
            <a:t> létrehozás, meghívások, főoldalhoz anyaggyűjtés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0" y="0"/>
        <a:ext cx="2276608" cy="650697"/>
      </dsp:txXfrm>
    </dsp:sp>
    <dsp:sp modelId="{97F529D4-910D-47CB-804A-61FE5FD45EEA}">
      <dsp:nvSpPr>
        <dsp:cNvPr id="0" name=""/>
        <dsp:cNvSpPr/>
      </dsp:nvSpPr>
      <dsp:spPr>
        <a:xfrm>
          <a:off x="0" y="650751"/>
          <a:ext cx="22766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0CE91-32F9-48B0-A062-A9C3E6080CA1}">
      <dsp:nvSpPr>
        <dsp:cNvPr id="0" name=""/>
        <dsp:cNvSpPr/>
      </dsp:nvSpPr>
      <dsp:spPr>
        <a:xfrm>
          <a:off x="0" y="650805"/>
          <a:ext cx="2276608" cy="364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kern="1200" dirty="0">
              <a:latin typeface="Anaheim" panose="020B0604020202020204" charset="-18"/>
            </a:rPr>
            <a:t>: ötletelés (felépítés)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650805"/>
        <a:ext cx="2276608" cy="36491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220D3-CE10-4E63-92E7-3BA3FA545D19}">
      <dsp:nvSpPr>
        <dsp:cNvPr id="0" name=""/>
        <dsp:cNvSpPr/>
      </dsp:nvSpPr>
      <dsp:spPr>
        <a:xfrm>
          <a:off x="0" y="709"/>
          <a:ext cx="2583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B493C7-A95D-4035-A28A-43C018842378}">
      <dsp:nvSpPr>
        <dsp:cNvPr id="0" name=""/>
        <dsp:cNvSpPr/>
      </dsp:nvSpPr>
      <dsp:spPr>
        <a:xfrm>
          <a:off x="0" y="0"/>
          <a:ext cx="2583127" cy="574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Tündi</a:t>
          </a:r>
          <a:r>
            <a:rPr lang="hu-HU" sz="1400" b="0" i="0" kern="1200" dirty="0">
              <a:latin typeface="Anaheim" panose="020B0604020202020204" charset="-18"/>
            </a:rPr>
            <a:t>: Design készítése, </a:t>
          </a:r>
          <a:br>
            <a:rPr lang="hu-HU" sz="1400" b="0" i="0" kern="1200" dirty="0">
              <a:latin typeface="Anaheim" panose="020B0604020202020204" charset="-18"/>
            </a:rPr>
          </a:br>
          <a:r>
            <a:rPr lang="hu-HU" sz="1400" b="0" i="0" kern="1200" dirty="0" err="1">
              <a:latin typeface="Anaheim" panose="020B0604020202020204" charset="-18"/>
            </a:rPr>
            <a:t>carousel</a:t>
          </a:r>
          <a:r>
            <a:rPr lang="hu-HU" sz="1400" b="0" i="0" kern="1200" dirty="0">
              <a:latin typeface="Anaheim" panose="020B0604020202020204" charset="-18"/>
            </a:rPr>
            <a:t> alatti rész elkészítése 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0"/>
        <a:ext cx="2583127" cy="574346"/>
      </dsp:txXfrm>
    </dsp:sp>
    <dsp:sp modelId="{AD2B4BA6-D7F2-4F1F-BB36-4B33A390237F}">
      <dsp:nvSpPr>
        <dsp:cNvPr id="0" name=""/>
        <dsp:cNvSpPr/>
      </dsp:nvSpPr>
      <dsp:spPr>
        <a:xfrm>
          <a:off x="0" y="575055"/>
          <a:ext cx="2583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021F31-9F97-408C-820F-65349CB56402}">
      <dsp:nvSpPr>
        <dsp:cNvPr id="0" name=""/>
        <dsp:cNvSpPr/>
      </dsp:nvSpPr>
      <dsp:spPr>
        <a:xfrm>
          <a:off x="0" y="575055"/>
          <a:ext cx="2583127" cy="495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i="0" kern="1200" dirty="0">
              <a:solidFill>
                <a:schemeClr val="accent1">
                  <a:lumMod val="75000"/>
                </a:schemeClr>
              </a:solidFill>
              <a:latin typeface="Anaheim" panose="020B0604020202020204" charset="-18"/>
            </a:rPr>
            <a:t>Közös</a:t>
          </a:r>
          <a:r>
            <a:rPr lang="hu-HU" sz="1400" b="0" i="0" kern="1200" dirty="0">
              <a:latin typeface="Anaheim" panose="020B0604020202020204" charset="-18"/>
            </a:rPr>
            <a:t>: További feladatkiosztások </a:t>
          </a:r>
          <a:endParaRPr lang="en-US" sz="1400" kern="1200" dirty="0">
            <a:latin typeface="Anaheim" panose="020B0604020202020204" charset="-18"/>
          </a:endParaRPr>
        </a:p>
      </dsp:txBody>
      <dsp:txXfrm>
        <a:off x="0" y="575055"/>
        <a:ext cx="2583127" cy="4955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df112f1933_0_24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df112f1933_0_24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cc9050bdf8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cc9050bdf8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bc71d908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bc71d908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eee169084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eee169084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cc9050bdf8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cc9050bdf8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30480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c9050bdf8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c9050bdf8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c9050bdf8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cc9050bdf8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366726" y="1422150"/>
            <a:ext cx="4179300" cy="15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68451" y="4036950"/>
            <a:ext cx="38520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F353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3889275" y="540000"/>
            <a:ext cx="4534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3889275" y="1216625"/>
            <a:ext cx="4534800" cy="3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377" lvl="1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1" lvl="5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3"/>
          <p:cNvGrpSpPr/>
          <p:nvPr/>
        </p:nvGrpSpPr>
        <p:grpSpPr>
          <a:xfrm>
            <a:off x="-11539" y="2"/>
            <a:ext cx="9167064" cy="5187031"/>
            <a:chOff x="173" y="-24325"/>
            <a:chExt cx="9167064" cy="5187031"/>
          </a:xfrm>
        </p:grpSpPr>
        <p:grpSp>
          <p:nvGrpSpPr>
            <p:cNvPr id="120" name="Google Shape;120;p23"/>
            <p:cNvGrpSpPr/>
            <p:nvPr/>
          </p:nvGrpSpPr>
          <p:grpSpPr>
            <a:xfrm rot="5400000">
              <a:off x="9258" y="-33410"/>
              <a:ext cx="5181906" cy="5200077"/>
              <a:chOff x="0" y="0"/>
              <a:chExt cx="9144003" cy="5143498"/>
            </a:xfrm>
          </p:grpSpPr>
          <p:sp>
            <p:nvSpPr>
              <p:cNvPr id="121" name="Google Shape;121;p23"/>
              <p:cNvSpPr/>
              <p:nvPr/>
            </p:nvSpPr>
            <p:spPr>
              <a:xfrm>
                <a:off x="0" y="0"/>
                <a:ext cx="9144000" cy="297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pic>
            <p:nvPicPr>
              <p:cNvPr id="122" name="Google Shape;122;p23"/>
              <p:cNvPicPr preferRelativeResize="0"/>
              <p:nvPr/>
            </p:nvPicPr>
            <p:blipFill rotWithShape="1">
              <a:blip r:embed="rId3">
                <a:alphaModFix/>
              </a:blip>
              <a:srcRect b="56681"/>
              <a:stretch/>
            </p:blipFill>
            <p:spPr>
              <a:xfrm>
                <a:off x="0" y="2915450"/>
                <a:ext cx="9144003" cy="22280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3" name="Google Shape;123;p23"/>
            <p:cNvGrpSpPr/>
            <p:nvPr/>
          </p:nvGrpSpPr>
          <p:grpSpPr>
            <a:xfrm rot="-5400000" flipH="1">
              <a:off x="3976246" y="-28285"/>
              <a:ext cx="5181906" cy="5200077"/>
              <a:chOff x="0" y="0"/>
              <a:chExt cx="9144003" cy="5143498"/>
            </a:xfrm>
          </p:grpSpPr>
          <p:sp>
            <p:nvSpPr>
              <p:cNvPr id="124" name="Google Shape;124;p23"/>
              <p:cNvSpPr/>
              <p:nvPr/>
            </p:nvSpPr>
            <p:spPr>
              <a:xfrm>
                <a:off x="0" y="0"/>
                <a:ext cx="9144000" cy="297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pic>
            <p:nvPicPr>
              <p:cNvPr id="125" name="Google Shape;125;p23"/>
              <p:cNvPicPr preferRelativeResize="0"/>
              <p:nvPr/>
            </p:nvPicPr>
            <p:blipFill rotWithShape="1">
              <a:blip r:embed="rId3">
                <a:alphaModFix/>
              </a:blip>
              <a:srcRect b="56681"/>
              <a:stretch/>
            </p:blipFill>
            <p:spPr>
              <a:xfrm flipH="1">
                <a:off x="0" y="2915450"/>
                <a:ext cx="9144003" cy="22280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title" idx="2"/>
          </p:nvPr>
        </p:nvSpPr>
        <p:spPr>
          <a:xfrm>
            <a:off x="722883" y="1659181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1"/>
          </p:nvPr>
        </p:nvSpPr>
        <p:spPr>
          <a:xfrm>
            <a:off x="722883" y="2245706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 idx="3"/>
          </p:nvPr>
        </p:nvSpPr>
        <p:spPr>
          <a:xfrm>
            <a:off x="5561911" y="1659181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4"/>
          </p:nvPr>
        </p:nvSpPr>
        <p:spPr>
          <a:xfrm>
            <a:off x="5561911" y="2245706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title" idx="5"/>
          </p:nvPr>
        </p:nvSpPr>
        <p:spPr>
          <a:xfrm>
            <a:off x="722883" y="3092581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6"/>
          </p:nvPr>
        </p:nvSpPr>
        <p:spPr>
          <a:xfrm>
            <a:off x="722883" y="3679106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title" idx="7"/>
          </p:nvPr>
        </p:nvSpPr>
        <p:spPr>
          <a:xfrm>
            <a:off x="5561911" y="3092581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8"/>
          </p:nvPr>
        </p:nvSpPr>
        <p:spPr>
          <a:xfrm>
            <a:off x="5561911" y="3679106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subTitle" idx="1"/>
          </p:nvPr>
        </p:nvSpPr>
        <p:spPr>
          <a:xfrm>
            <a:off x="3044256" y="1593381"/>
            <a:ext cx="14904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2"/>
          </p:nvPr>
        </p:nvSpPr>
        <p:spPr>
          <a:xfrm>
            <a:off x="3044256" y="2005279"/>
            <a:ext cx="14946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5" name="Google Shape;155;p25"/>
          <p:cNvGrpSpPr/>
          <p:nvPr/>
        </p:nvGrpSpPr>
        <p:grpSpPr>
          <a:xfrm>
            <a:off x="-1" y="-19050"/>
            <a:ext cx="10557788" cy="5181599"/>
            <a:chOff x="1425" y="-2650"/>
            <a:chExt cx="9142525" cy="5181599"/>
          </a:xfrm>
        </p:grpSpPr>
        <p:sp>
          <p:nvSpPr>
            <p:cNvPr id="156" name="Google Shape;156;p25"/>
            <p:cNvSpPr/>
            <p:nvPr/>
          </p:nvSpPr>
          <p:spPr>
            <a:xfrm>
              <a:off x="4548550" y="-2650"/>
              <a:ext cx="4595400" cy="516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pic>
          <p:nvPicPr>
            <p:cNvPr id="157" name="Google Shape;157;p25"/>
            <p:cNvPicPr preferRelativeResize="0"/>
            <p:nvPr/>
          </p:nvPicPr>
          <p:blipFill rotWithShape="1">
            <a:blip r:embed="rId3">
              <a:alphaModFix/>
            </a:blip>
            <a:srcRect l="38375" t="56799" r="-191"/>
            <a:stretch/>
          </p:blipFill>
          <p:spPr>
            <a:xfrm rot="-5400000" flipH="1">
              <a:off x="-198611" y="197386"/>
              <a:ext cx="5181599" cy="47815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" name="Google Shape;158;p25"/>
          <p:cNvSpPr txBox="1">
            <a:spLocks noGrp="1"/>
          </p:cNvSpPr>
          <p:nvPr>
            <p:ph type="subTitle" idx="3"/>
          </p:nvPr>
        </p:nvSpPr>
        <p:spPr>
          <a:xfrm>
            <a:off x="4989457" y="1593381"/>
            <a:ext cx="14904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subTitle" idx="4"/>
          </p:nvPr>
        </p:nvSpPr>
        <p:spPr>
          <a:xfrm>
            <a:off x="4989457" y="2005279"/>
            <a:ext cx="14904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subTitle" idx="5"/>
          </p:nvPr>
        </p:nvSpPr>
        <p:spPr>
          <a:xfrm>
            <a:off x="3044256" y="3154334"/>
            <a:ext cx="14904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subTitle" idx="6"/>
          </p:nvPr>
        </p:nvSpPr>
        <p:spPr>
          <a:xfrm>
            <a:off x="3044256" y="3569642"/>
            <a:ext cx="14904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subTitle" idx="7"/>
          </p:nvPr>
        </p:nvSpPr>
        <p:spPr>
          <a:xfrm>
            <a:off x="4989457" y="3154334"/>
            <a:ext cx="14904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ubTitle" idx="8"/>
          </p:nvPr>
        </p:nvSpPr>
        <p:spPr>
          <a:xfrm>
            <a:off x="4989457" y="3569642"/>
            <a:ext cx="14904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subTitle" idx="9"/>
          </p:nvPr>
        </p:nvSpPr>
        <p:spPr>
          <a:xfrm>
            <a:off x="6934657" y="1593381"/>
            <a:ext cx="14904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13"/>
          </p:nvPr>
        </p:nvSpPr>
        <p:spPr>
          <a:xfrm>
            <a:off x="6934657" y="2005279"/>
            <a:ext cx="14904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4"/>
          </p:nvPr>
        </p:nvSpPr>
        <p:spPr>
          <a:xfrm>
            <a:off x="6934657" y="3154334"/>
            <a:ext cx="14904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subTitle" idx="15"/>
          </p:nvPr>
        </p:nvSpPr>
        <p:spPr>
          <a:xfrm>
            <a:off x="6934657" y="3569642"/>
            <a:ext cx="14904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3044251" y="540000"/>
            <a:ext cx="5379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7"/>
          <p:cNvGrpSpPr/>
          <p:nvPr/>
        </p:nvGrpSpPr>
        <p:grpSpPr>
          <a:xfrm flipH="1">
            <a:off x="1" y="0"/>
            <a:ext cx="9144003" cy="5143498"/>
            <a:chOff x="0" y="0"/>
            <a:chExt cx="9144003" cy="5143498"/>
          </a:xfrm>
        </p:grpSpPr>
        <p:sp>
          <p:nvSpPr>
            <p:cNvPr id="178" name="Google Shape;178;p27"/>
            <p:cNvSpPr/>
            <p:nvPr/>
          </p:nvSpPr>
          <p:spPr>
            <a:xfrm>
              <a:off x="0" y="0"/>
              <a:ext cx="9144000" cy="29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pic>
          <p:nvPicPr>
            <p:cNvPr id="179" name="Google Shape;179;p27"/>
            <p:cNvPicPr preferRelativeResize="0"/>
            <p:nvPr/>
          </p:nvPicPr>
          <p:blipFill rotWithShape="1">
            <a:blip r:embed="rId3">
              <a:alphaModFix/>
            </a:blip>
            <a:srcRect b="56681"/>
            <a:stretch/>
          </p:blipFill>
          <p:spPr>
            <a:xfrm>
              <a:off x="0" y="2915450"/>
              <a:ext cx="9144003" cy="22280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title" idx="2"/>
          </p:nvPr>
        </p:nvSpPr>
        <p:spPr>
          <a:xfrm>
            <a:off x="872400" y="2909388"/>
            <a:ext cx="203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1"/>
          </p:nvPr>
        </p:nvSpPr>
        <p:spPr>
          <a:xfrm>
            <a:off x="872400" y="3419713"/>
            <a:ext cx="203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title" idx="3"/>
          </p:nvPr>
        </p:nvSpPr>
        <p:spPr>
          <a:xfrm>
            <a:off x="3556200" y="2909388"/>
            <a:ext cx="203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ubTitle" idx="4"/>
          </p:nvPr>
        </p:nvSpPr>
        <p:spPr>
          <a:xfrm>
            <a:off x="3556200" y="3419713"/>
            <a:ext cx="203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title" idx="5"/>
          </p:nvPr>
        </p:nvSpPr>
        <p:spPr>
          <a:xfrm>
            <a:off x="6240000" y="2909388"/>
            <a:ext cx="203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subTitle" idx="6"/>
          </p:nvPr>
        </p:nvSpPr>
        <p:spPr>
          <a:xfrm>
            <a:off x="6240000" y="3419713"/>
            <a:ext cx="203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title" idx="7" hasCustomPrompt="1"/>
          </p:nvPr>
        </p:nvSpPr>
        <p:spPr>
          <a:xfrm>
            <a:off x="1538700" y="1973738"/>
            <a:ext cx="7020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8" name="Google Shape;188;p27"/>
          <p:cNvSpPr txBox="1">
            <a:spLocks noGrp="1"/>
          </p:cNvSpPr>
          <p:nvPr>
            <p:ph type="title" idx="8" hasCustomPrompt="1"/>
          </p:nvPr>
        </p:nvSpPr>
        <p:spPr>
          <a:xfrm>
            <a:off x="4184850" y="1973738"/>
            <a:ext cx="7773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" name="Google Shape;189;p27"/>
          <p:cNvSpPr txBox="1">
            <a:spLocks noGrp="1"/>
          </p:cNvSpPr>
          <p:nvPr>
            <p:ph type="title" idx="9" hasCustomPrompt="1"/>
          </p:nvPr>
        </p:nvSpPr>
        <p:spPr>
          <a:xfrm>
            <a:off x="6890551" y="1973738"/>
            <a:ext cx="7335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8"/>
          <p:cNvGrpSpPr/>
          <p:nvPr/>
        </p:nvGrpSpPr>
        <p:grpSpPr>
          <a:xfrm rot="10800000">
            <a:off x="-3" y="-5"/>
            <a:ext cx="9144003" cy="5143498"/>
            <a:chOff x="0" y="0"/>
            <a:chExt cx="9144003" cy="5143498"/>
          </a:xfrm>
        </p:grpSpPr>
        <p:sp>
          <p:nvSpPr>
            <p:cNvPr id="192" name="Google Shape;192;p28"/>
            <p:cNvSpPr/>
            <p:nvPr/>
          </p:nvSpPr>
          <p:spPr>
            <a:xfrm>
              <a:off x="0" y="0"/>
              <a:ext cx="9144000" cy="29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pic>
          <p:nvPicPr>
            <p:cNvPr id="193" name="Google Shape;193;p28"/>
            <p:cNvPicPr preferRelativeResize="0"/>
            <p:nvPr/>
          </p:nvPicPr>
          <p:blipFill rotWithShape="1">
            <a:blip r:embed="rId3">
              <a:alphaModFix/>
            </a:blip>
            <a:srcRect b="56681"/>
            <a:stretch/>
          </p:blipFill>
          <p:spPr>
            <a:xfrm>
              <a:off x="0" y="2915450"/>
              <a:ext cx="9144003" cy="22280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30"/>
          <p:cNvGrpSpPr/>
          <p:nvPr/>
        </p:nvGrpSpPr>
        <p:grpSpPr>
          <a:xfrm flipH="1">
            <a:off x="-176" y="-19050"/>
            <a:ext cx="9144355" cy="5181599"/>
            <a:chOff x="1425" y="-2650"/>
            <a:chExt cx="9142525" cy="5181599"/>
          </a:xfrm>
        </p:grpSpPr>
        <p:sp>
          <p:nvSpPr>
            <p:cNvPr id="201" name="Google Shape;201;p30"/>
            <p:cNvSpPr/>
            <p:nvPr/>
          </p:nvSpPr>
          <p:spPr>
            <a:xfrm>
              <a:off x="4548550" y="-2650"/>
              <a:ext cx="4595400" cy="516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pic>
          <p:nvPicPr>
            <p:cNvPr id="202" name="Google Shape;202;p30"/>
            <p:cNvPicPr preferRelativeResize="0"/>
            <p:nvPr/>
          </p:nvPicPr>
          <p:blipFill rotWithShape="1">
            <a:blip r:embed="rId3">
              <a:alphaModFix/>
            </a:blip>
            <a:srcRect l="38375" t="56799" r="-191"/>
            <a:stretch/>
          </p:blipFill>
          <p:spPr>
            <a:xfrm rot="-5400000" flipH="1">
              <a:off x="-198611" y="197386"/>
              <a:ext cx="5181599" cy="47815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762130" y="682748"/>
            <a:ext cx="31551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58539" y="1704550"/>
            <a:ext cx="3162600" cy="13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subTitle" idx="2"/>
          </p:nvPr>
        </p:nvSpPr>
        <p:spPr>
          <a:xfrm>
            <a:off x="738100" y="3586125"/>
            <a:ext cx="32034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2"/>
          <p:cNvSpPr txBox="1"/>
          <p:nvPr/>
        </p:nvSpPr>
        <p:spPr>
          <a:xfrm>
            <a:off x="891051" y="4153200"/>
            <a:ext cx="28698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00" b="1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 rotWithShape="1">
          <a:blip r:embed="rId3">
            <a:alphaModFix/>
          </a:blip>
          <a:srcRect l="35438"/>
          <a:stretch/>
        </p:blipFill>
        <p:spPr>
          <a:xfrm>
            <a:off x="2115949" y="1"/>
            <a:ext cx="70280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l="30177" t="19015"/>
          <a:stretch/>
        </p:blipFill>
        <p:spPr>
          <a:xfrm rot="-5400000" flipH="1">
            <a:off x="2366702" y="-1646450"/>
            <a:ext cx="5142999" cy="843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5"/>
          <p:cNvPicPr preferRelativeResize="0"/>
          <p:nvPr/>
        </p:nvPicPr>
        <p:blipFill rotWithShape="1">
          <a:blip r:embed="rId3">
            <a:alphaModFix/>
          </a:blip>
          <a:srcRect r="60475"/>
          <a:stretch/>
        </p:blipFill>
        <p:spPr>
          <a:xfrm rot="-5400000">
            <a:off x="3293026" y="-712250"/>
            <a:ext cx="2557975" cy="9153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72001" y="2163846"/>
            <a:ext cx="385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572001" y="1322046"/>
            <a:ext cx="325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572026" y="3116396"/>
            <a:ext cx="2598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" y="5"/>
            <a:ext cx="914399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" y="1"/>
            <a:ext cx="9143997" cy="560875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291075" y="2664800"/>
            <a:ext cx="2907600" cy="9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4945951" y="2664800"/>
            <a:ext cx="2907600" cy="9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291081" y="2191484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945956" y="2191484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6"/>
          <p:cNvGrpSpPr/>
          <p:nvPr/>
        </p:nvGrpSpPr>
        <p:grpSpPr>
          <a:xfrm flipH="1">
            <a:off x="0" y="-12"/>
            <a:ext cx="9144000" cy="5143526"/>
            <a:chOff x="0" y="-25"/>
            <a:chExt cx="9144000" cy="5143526"/>
          </a:xfrm>
        </p:grpSpPr>
        <p:pic>
          <p:nvPicPr>
            <p:cNvPr id="31" name="Google Shape;31;p6"/>
            <p:cNvPicPr preferRelativeResize="0"/>
            <p:nvPr/>
          </p:nvPicPr>
          <p:blipFill rotWithShape="1">
            <a:blip r:embed="rId3">
              <a:alphaModFix/>
            </a:blip>
            <a:srcRect l="50161"/>
            <a:stretch/>
          </p:blipFill>
          <p:spPr>
            <a:xfrm flipH="1">
              <a:off x="5170675" y="0"/>
              <a:ext cx="3973325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32;p6"/>
            <p:cNvSpPr/>
            <p:nvPr/>
          </p:nvSpPr>
          <p:spPr>
            <a:xfrm>
              <a:off x="0" y="-25"/>
              <a:ext cx="52218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1" y="540000"/>
            <a:ext cx="4577700" cy="5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20000" y="1442526"/>
            <a:ext cx="3852000" cy="25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377" lvl="1" indent="-31749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371566" lvl="2" indent="-31749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300"/>
            </a:lvl3pPr>
            <a:lvl4pPr marL="1828754" lvl="3" indent="-31749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300"/>
            </a:lvl4pPr>
            <a:lvl5pPr marL="2285943" lvl="4" indent="-31749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300"/>
            </a:lvl5pPr>
            <a:lvl6pPr marL="2743131" lvl="5" indent="-31749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300"/>
            </a:lvl6pPr>
            <a:lvl7pPr marL="3200320" lvl="6" indent="-31749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300"/>
            </a:lvl7pPr>
            <a:lvl8pPr marL="3657509" lvl="7" indent="-31749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300"/>
            </a:lvl8pPr>
            <a:lvl9pPr marL="4114697" lvl="8" indent="-31749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719277" y="0"/>
            <a:ext cx="34268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3"/>
          <p:cNvPicPr preferRelativeResize="0"/>
          <p:nvPr/>
        </p:nvPicPr>
        <p:blipFill rotWithShape="1">
          <a:blip r:embed="rId3">
            <a:alphaModFix/>
          </a:blip>
          <a:srcRect l="35438"/>
          <a:stretch/>
        </p:blipFill>
        <p:spPr>
          <a:xfrm flipH="1">
            <a:off x="2316399" y="1"/>
            <a:ext cx="682972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20000" y="1891004"/>
            <a:ext cx="20652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1" y="1426379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20000" y="2345079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/>
          </p:nvPr>
        </p:nvSpPr>
        <p:spPr>
          <a:xfrm>
            <a:off x="3099000" y="1891004"/>
            <a:ext cx="20652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3099001" y="1426379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3099000" y="2345079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/>
          </p:nvPr>
        </p:nvSpPr>
        <p:spPr>
          <a:xfrm>
            <a:off x="720000" y="3451954"/>
            <a:ext cx="20652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1" y="2987179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720000" y="3905879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9"/>
          </p:nvPr>
        </p:nvSpPr>
        <p:spPr>
          <a:xfrm>
            <a:off x="3099000" y="3451954"/>
            <a:ext cx="20652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3" hasCustomPrompt="1"/>
          </p:nvPr>
        </p:nvSpPr>
        <p:spPr>
          <a:xfrm>
            <a:off x="3099001" y="2987179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3099000" y="3905879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5"/>
          </p:nvPr>
        </p:nvSpPr>
        <p:spPr>
          <a:xfrm>
            <a:off x="720000" y="54275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3" y="0"/>
            <a:ext cx="914403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2587051" y="2771775"/>
            <a:ext cx="39699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720000" y="1930575"/>
            <a:ext cx="77040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"/>
            <a:ext cx="9144003" cy="55827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716629" y="1207825"/>
            <a:ext cx="3283800" cy="9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716625" y="2196100"/>
            <a:ext cx="3283800" cy="12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ind"/>
              <a:buNone/>
              <a:defRPr sz="28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8" r:id="rId6"/>
    <p:sldLayoutId id="2147483659" r:id="rId7"/>
    <p:sldLayoutId id="2147483661" r:id="rId8"/>
    <p:sldLayoutId id="2147483663" r:id="rId9"/>
    <p:sldLayoutId id="2147483664" r:id="rId10"/>
    <p:sldLayoutId id="2147483669" r:id="rId11"/>
    <p:sldLayoutId id="2147483671" r:id="rId12"/>
    <p:sldLayoutId id="2147483673" r:id="rId13"/>
    <p:sldLayoutId id="2147483674" r:id="rId14"/>
    <p:sldLayoutId id="2147483676" r:id="rId15"/>
    <p:sldLayoutId id="2147483678" r:id="rId16"/>
    <p:sldLayoutId id="2147483679" r:id="rId17"/>
    <p:sldLayoutId id="2147483680" r:id="rId18"/>
    <p:sldLayoutId id="2147483681" r:id="rId19"/>
    <p:sldLayoutId id="2147483682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diagramData" Target="../diagrams/data10.xml"/><Relationship Id="rId18" Type="http://schemas.openxmlformats.org/officeDocument/2006/relationships/diagramData" Target="../diagrams/data11.xml"/><Relationship Id="rId26" Type="http://schemas.openxmlformats.org/officeDocument/2006/relationships/diagramColors" Target="../diagrams/colors12.xml"/><Relationship Id="rId3" Type="http://schemas.openxmlformats.org/officeDocument/2006/relationships/diagramData" Target="../diagrams/data8.xml"/><Relationship Id="rId21" Type="http://schemas.openxmlformats.org/officeDocument/2006/relationships/diagramColors" Target="../diagrams/colors11.xml"/><Relationship Id="rId34" Type="http://schemas.openxmlformats.org/officeDocument/2006/relationships/image" Target="../media/image42.svg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17" Type="http://schemas.microsoft.com/office/2007/relationships/diagramDrawing" Target="../diagrams/drawing10.xml"/><Relationship Id="rId25" Type="http://schemas.openxmlformats.org/officeDocument/2006/relationships/diagramQuickStyle" Target="../diagrams/quickStyle12.xml"/><Relationship Id="rId3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6" Type="http://schemas.openxmlformats.org/officeDocument/2006/relationships/diagramColors" Target="../diagrams/colors10.xml"/><Relationship Id="rId20" Type="http://schemas.openxmlformats.org/officeDocument/2006/relationships/diagramQuickStyle" Target="../diagrams/quickStyle11.xml"/><Relationship Id="rId29" Type="http://schemas.openxmlformats.org/officeDocument/2006/relationships/diagramLayout" Target="../diagrams/layout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24" Type="http://schemas.openxmlformats.org/officeDocument/2006/relationships/diagramLayout" Target="../diagrams/layout12.xml"/><Relationship Id="rId32" Type="http://schemas.microsoft.com/office/2007/relationships/diagramDrawing" Target="../diagrams/drawing13.xml"/><Relationship Id="rId5" Type="http://schemas.openxmlformats.org/officeDocument/2006/relationships/diagramQuickStyle" Target="../diagrams/quickStyle8.xml"/><Relationship Id="rId15" Type="http://schemas.openxmlformats.org/officeDocument/2006/relationships/diagramQuickStyle" Target="../diagrams/quickStyle10.xml"/><Relationship Id="rId23" Type="http://schemas.openxmlformats.org/officeDocument/2006/relationships/diagramData" Target="../diagrams/data12.xml"/><Relationship Id="rId28" Type="http://schemas.openxmlformats.org/officeDocument/2006/relationships/diagramData" Target="../diagrams/data13.xml"/><Relationship Id="rId10" Type="http://schemas.openxmlformats.org/officeDocument/2006/relationships/diagramQuickStyle" Target="../diagrams/quickStyle9.xml"/><Relationship Id="rId19" Type="http://schemas.openxmlformats.org/officeDocument/2006/relationships/diagramLayout" Target="../diagrams/layout11.xml"/><Relationship Id="rId31" Type="http://schemas.openxmlformats.org/officeDocument/2006/relationships/diagramColors" Target="../diagrams/colors13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Relationship Id="rId14" Type="http://schemas.openxmlformats.org/officeDocument/2006/relationships/diagramLayout" Target="../diagrams/layout10.xml"/><Relationship Id="rId22" Type="http://schemas.microsoft.com/office/2007/relationships/diagramDrawing" Target="../diagrams/drawing11.xml"/><Relationship Id="rId27" Type="http://schemas.microsoft.com/office/2007/relationships/diagramDrawing" Target="../diagrams/drawing12.xml"/><Relationship Id="rId30" Type="http://schemas.openxmlformats.org/officeDocument/2006/relationships/diagramQuickStyle" Target="../diagrams/quickStyle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13" Type="http://schemas.openxmlformats.org/officeDocument/2006/relationships/diagramData" Target="../diagrams/data16.xml"/><Relationship Id="rId18" Type="http://schemas.openxmlformats.org/officeDocument/2006/relationships/diagramData" Target="../diagrams/data17.xml"/><Relationship Id="rId3" Type="http://schemas.openxmlformats.org/officeDocument/2006/relationships/diagramData" Target="../diagrams/data14.xml"/><Relationship Id="rId21" Type="http://schemas.openxmlformats.org/officeDocument/2006/relationships/diagramColors" Target="../diagrams/colors17.xml"/><Relationship Id="rId7" Type="http://schemas.microsoft.com/office/2007/relationships/diagramDrawing" Target="../diagrams/drawing14.xml"/><Relationship Id="rId12" Type="http://schemas.microsoft.com/office/2007/relationships/diagramDrawing" Target="../diagrams/drawing15.xml"/><Relationship Id="rId17" Type="http://schemas.microsoft.com/office/2007/relationships/diagramDrawing" Target="../diagrams/drawing16.xml"/><Relationship Id="rId2" Type="http://schemas.openxmlformats.org/officeDocument/2006/relationships/notesSlide" Target="../notesSlides/notesSlide9.xml"/><Relationship Id="rId16" Type="http://schemas.openxmlformats.org/officeDocument/2006/relationships/diagramColors" Target="../diagrams/colors16.xml"/><Relationship Id="rId20" Type="http://schemas.openxmlformats.org/officeDocument/2006/relationships/diagramQuickStyle" Target="../diagrams/quickStyle17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5.xml"/><Relationship Id="rId24" Type="http://schemas.openxmlformats.org/officeDocument/2006/relationships/image" Target="../media/image44.svg"/><Relationship Id="rId5" Type="http://schemas.openxmlformats.org/officeDocument/2006/relationships/diagramQuickStyle" Target="../diagrams/quickStyle14.xml"/><Relationship Id="rId15" Type="http://schemas.openxmlformats.org/officeDocument/2006/relationships/diagramQuickStyle" Target="../diagrams/quickStyle16.xml"/><Relationship Id="rId23" Type="http://schemas.openxmlformats.org/officeDocument/2006/relationships/image" Target="../media/image43.png"/><Relationship Id="rId10" Type="http://schemas.openxmlformats.org/officeDocument/2006/relationships/diagramQuickStyle" Target="../diagrams/quickStyle15.xml"/><Relationship Id="rId19" Type="http://schemas.openxmlformats.org/officeDocument/2006/relationships/diagramLayout" Target="../diagrams/layout17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5.xml"/><Relationship Id="rId14" Type="http://schemas.openxmlformats.org/officeDocument/2006/relationships/diagramLayout" Target="../diagrams/layout16.xml"/><Relationship Id="rId22" Type="http://schemas.microsoft.com/office/2007/relationships/diagramDrawing" Target="../diagrams/drawin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48.jpg"/><Relationship Id="rId7" Type="http://schemas.openxmlformats.org/officeDocument/2006/relationships/diagramQuickStyle" Target="../diagrams/quickStyle2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20.xml"/><Relationship Id="rId11" Type="http://schemas.openxmlformats.org/officeDocument/2006/relationships/image" Target="../media/image50.svg"/><Relationship Id="rId5" Type="http://schemas.openxmlformats.org/officeDocument/2006/relationships/diagramData" Target="../diagrams/data20.xml"/><Relationship Id="rId10" Type="http://schemas.openxmlformats.org/officeDocument/2006/relationships/image" Target="../media/image49.png"/><Relationship Id="rId4" Type="http://schemas.openxmlformats.org/officeDocument/2006/relationships/image" Target="../media/image13.png"/><Relationship Id="rId9" Type="http://schemas.microsoft.com/office/2007/relationships/diagramDrawing" Target="../diagrams/drawing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trekhunt.com/hu/article/esoerdo/" TargetMode="External"/><Relationship Id="rId13" Type="http://schemas.openxmlformats.org/officeDocument/2006/relationships/image" Target="../media/image53.svg"/><Relationship Id="rId3" Type="http://schemas.openxmlformats.org/officeDocument/2006/relationships/image" Target="../media/image51.jpg"/><Relationship Id="rId7" Type="http://schemas.openxmlformats.org/officeDocument/2006/relationships/hyperlink" Target="https://www.figma.com/design/2Lt7gzcgt3HwsVDRleAbcP/EsoerdoProjekt?node-id=0-1&amp;p=f&amp;t=ojvTsQ58rwmyTSx8-0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trello.com/b/W2p2t0Vt/esoerdo-projekt" TargetMode="External"/><Relationship Id="rId11" Type="http://schemas.openxmlformats.org/officeDocument/2006/relationships/hyperlink" Target="https://www.canva.com/design/DAG2astxKPE/gPEcesTvrSFZXiZaMTusqw/edit" TargetMode="External"/><Relationship Id="rId5" Type="http://schemas.openxmlformats.org/officeDocument/2006/relationships/hyperlink" Target="https://forroadrian.github.io/EsoerdoProjekt/" TargetMode="External"/><Relationship Id="rId10" Type="http://schemas.openxmlformats.org/officeDocument/2006/relationships/hyperlink" Target="https://www.rainforest-alliance.org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chatgpt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21.png"/><Relationship Id="rId3" Type="http://schemas.openxmlformats.org/officeDocument/2006/relationships/diagramData" Target="../diagrams/data1.xml"/><Relationship Id="rId21" Type="http://schemas.openxmlformats.org/officeDocument/2006/relationships/image" Target="../media/image23.png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6" Type="http://schemas.openxmlformats.org/officeDocument/2006/relationships/diagramColors" Target="../diagrams/colors3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22.png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9"/>
          <p:cNvPicPr preferRelativeResize="0"/>
          <p:nvPr/>
        </p:nvPicPr>
        <p:blipFill rotWithShape="1">
          <a:blip r:embed="rId4">
            <a:alphaModFix/>
          </a:blip>
          <a:srcRect l="35438"/>
          <a:stretch/>
        </p:blipFill>
        <p:spPr>
          <a:xfrm>
            <a:off x="1280162" y="1"/>
            <a:ext cx="786383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9"/>
          <p:cNvSpPr txBox="1">
            <a:spLocks noGrp="1"/>
          </p:cNvSpPr>
          <p:nvPr>
            <p:ph type="ctrTitle"/>
          </p:nvPr>
        </p:nvSpPr>
        <p:spPr>
          <a:xfrm>
            <a:off x="4572001" y="1422151"/>
            <a:ext cx="4179300" cy="15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4400" dirty="0">
                <a:solidFill>
                  <a:srgbClr val="505D57"/>
                </a:solidFill>
              </a:rPr>
              <a:t>Esőerdők világa</a:t>
            </a:r>
            <a:endParaRPr sz="4400" dirty="0">
              <a:solidFill>
                <a:srgbClr val="505D57"/>
              </a:solidFill>
            </a:endParaRPr>
          </a:p>
        </p:txBody>
      </p:sp>
      <p:sp>
        <p:nvSpPr>
          <p:cNvPr id="233" name="Google Shape;233;p39"/>
          <p:cNvSpPr txBox="1">
            <a:spLocks noGrp="1"/>
          </p:cNvSpPr>
          <p:nvPr>
            <p:ph type="subTitle" idx="1"/>
          </p:nvPr>
        </p:nvSpPr>
        <p:spPr>
          <a:xfrm>
            <a:off x="5027675" y="4402201"/>
            <a:ext cx="38520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hu-HU" i="1" dirty="0"/>
              <a:t>Készítette: Forró Adrián, </a:t>
            </a:r>
            <a:r>
              <a:rPr lang="hu-HU" i="1" dirty="0" err="1"/>
              <a:t>Vojcsek</a:t>
            </a:r>
            <a:r>
              <a:rPr lang="hu-HU" i="1" dirty="0"/>
              <a:t> Tünde</a:t>
            </a:r>
            <a:endParaRPr i="1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C1E50A1-9A80-D7A0-AD0C-4CCFA6674911}"/>
              </a:ext>
            </a:extLst>
          </p:cNvPr>
          <p:cNvSpPr txBox="1"/>
          <p:nvPr/>
        </p:nvSpPr>
        <p:spPr>
          <a:xfrm>
            <a:off x="5156047" y="2563041"/>
            <a:ext cx="359525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chemeClr val="accent1">
                    <a:lumMod val="75000"/>
                  </a:schemeClr>
                </a:solidFill>
                <a:latin typeface="Hind" panose="02000000000000000000" pitchFamily="2" charset="-18"/>
                <a:cs typeface="Hind" panose="02000000000000000000" pitchFamily="2" charset="-18"/>
              </a:rPr>
              <a:t>Interaktív felfedező weboldal</a:t>
            </a:r>
          </a:p>
          <a:p>
            <a:endParaRPr lang="hu-H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C52BD02A-05BA-DEBA-8443-A977C1B93D13}"/>
              </a:ext>
            </a:extLst>
          </p:cNvPr>
          <p:cNvSpPr/>
          <p:nvPr/>
        </p:nvSpPr>
        <p:spPr>
          <a:xfrm>
            <a:off x="9105899" y="1"/>
            <a:ext cx="762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2"/>
          <p:cNvSpPr txBox="1">
            <a:spLocks noGrp="1"/>
          </p:cNvSpPr>
          <p:nvPr>
            <p:ph type="title" idx="2"/>
          </p:nvPr>
        </p:nvSpPr>
        <p:spPr>
          <a:xfrm>
            <a:off x="872400" y="2909389"/>
            <a:ext cx="203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dirty="0"/>
              <a:t>HTML</a:t>
            </a:r>
            <a:endParaRPr dirty="0"/>
          </a:p>
        </p:txBody>
      </p:sp>
      <p:sp>
        <p:nvSpPr>
          <p:cNvPr id="743" name="Google Shape;743;p62"/>
          <p:cNvSpPr txBox="1">
            <a:spLocks noGrp="1"/>
          </p:cNvSpPr>
          <p:nvPr>
            <p:ph type="title" idx="3"/>
          </p:nvPr>
        </p:nvSpPr>
        <p:spPr>
          <a:xfrm>
            <a:off x="3398484" y="2858265"/>
            <a:ext cx="203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dirty="0"/>
              <a:t>CSS</a:t>
            </a:r>
            <a:endParaRPr dirty="0"/>
          </a:p>
        </p:txBody>
      </p:sp>
      <p:sp>
        <p:nvSpPr>
          <p:cNvPr id="745" name="Google Shape;745;p62"/>
          <p:cNvSpPr txBox="1">
            <a:spLocks noGrp="1"/>
          </p:cNvSpPr>
          <p:nvPr>
            <p:ph type="title" idx="5"/>
          </p:nvPr>
        </p:nvSpPr>
        <p:spPr>
          <a:xfrm>
            <a:off x="6237000" y="2858265"/>
            <a:ext cx="203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dirty="0"/>
              <a:t>JavaScript</a:t>
            </a:r>
            <a:endParaRPr dirty="0"/>
          </a:p>
        </p:txBody>
      </p:sp>
      <p:sp>
        <p:nvSpPr>
          <p:cNvPr id="747" name="Google Shape;747;p62"/>
          <p:cNvSpPr txBox="1">
            <a:spLocks noGrp="1"/>
          </p:cNvSpPr>
          <p:nvPr>
            <p:ph type="title" idx="7"/>
          </p:nvPr>
        </p:nvSpPr>
        <p:spPr>
          <a:xfrm>
            <a:off x="1412142" y="1986331"/>
            <a:ext cx="955119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dirty="0"/>
              <a:t>68,3</a:t>
            </a:r>
            <a:r>
              <a:rPr lang="en" dirty="0"/>
              <a:t>%</a:t>
            </a:r>
            <a:endParaRPr dirty="0"/>
          </a:p>
        </p:txBody>
      </p:sp>
      <p:sp>
        <p:nvSpPr>
          <p:cNvPr id="748" name="Google Shape;748;p62"/>
          <p:cNvSpPr txBox="1">
            <a:spLocks noGrp="1"/>
          </p:cNvSpPr>
          <p:nvPr>
            <p:ph type="title" idx="8"/>
          </p:nvPr>
        </p:nvSpPr>
        <p:spPr>
          <a:xfrm>
            <a:off x="4007584" y="1957651"/>
            <a:ext cx="8742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dirty="0"/>
              <a:t>18,2</a:t>
            </a:r>
            <a:r>
              <a:rPr lang="en" dirty="0"/>
              <a:t>%</a:t>
            </a:r>
            <a:endParaRPr dirty="0"/>
          </a:p>
        </p:txBody>
      </p:sp>
      <p:sp>
        <p:nvSpPr>
          <p:cNvPr id="749" name="Google Shape;749;p62"/>
          <p:cNvSpPr txBox="1">
            <a:spLocks noGrp="1"/>
          </p:cNvSpPr>
          <p:nvPr>
            <p:ph type="title" idx="9"/>
          </p:nvPr>
        </p:nvSpPr>
        <p:spPr>
          <a:xfrm>
            <a:off x="6811202" y="1957651"/>
            <a:ext cx="886199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dirty="0"/>
              <a:t>13,5</a:t>
            </a:r>
            <a:r>
              <a:rPr lang="en" dirty="0"/>
              <a:t>%</a:t>
            </a:r>
            <a:endParaRPr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B667A783-BF42-5B2F-91D0-C250423C9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505D57"/>
                </a:solidFill>
              </a:rPr>
              <a:t>Weboldal kódjának eloszlása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12506F7-76A4-5558-ED78-6F52D2927C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81820"/>
              </p:ext>
            </p:extLst>
          </p:nvPr>
        </p:nvGraphicFramePr>
        <p:xfrm>
          <a:off x="1161572" y="1097641"/>
          <a:ext cx="2511269" cy="2140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E7ABE00-41F8-5952-F620-101EED26CC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7519739"/>
              </p:ext>
            </p:extLst>
          </p:nvPr>
        </p:nvGraphicFramePr>
        <p:xfrm>
          <a:off x="3725732" y="1089529"/>
          <a:ext cx="2511269" cy="2140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630CD57-72EE-B3CD-8353-857ACC0D78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967273"/>
              </p:ext>
            </p:extLst>
          </p:nvPr>
        </p:nvGraphicFramePr>
        <p:xfrm>
          <a:off x="6517896" y="1089529"/>
          <a:ext cx="2511269" cy="2140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Google Shape;268;p42">
            <a:extLst>
              <a:ext uri="{FF2B5EF4-FFF2-40B4-BE49-F238E27FC236}">
                <a16:creationId xmlns:a16="http://schemas.microsoft.com/office/drawing/2014/main" id="{A0A319D9-5DF1-384C-5C46-9D5A0C066062}"/>
              </a:ext>
            </a:extLst>
          </p:cNvPr>
          <p:cNvSpPr txBox="1">
            <a:spLocks/>
          </p:cNvSpPr>
          <p:nvPr/>
        </p:nvSpPr>
        <p:spPr>
          <a:xfrm>
            <a:off x="3367884" y="3293703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hu-HU" dirty="0">
                <a:latin typeface="Anaheim" panose="020B0604020202020204" charset="-18"/>
              </a:rPr>
              <a:t>Oldalak designja, árnyékok, </a:t>
            </a:r>
            <a:r>
              <a:rPr lang="hu-HU" dirty="0" err="1">
                <a:latin typeface="Anaheim" panose="020B0604020202020204" charset="-18"/>
              </a:rPr>
              <a:t>hover</a:t>
            </a:r>
            <a:r>
              <a:rPr lang="hu-HU" dirty="0">
                <a:latin typeface="Anaheim" panose="020B0604020202020204" charset="-18"/>
              </a:rPr>
              <a:t>, animáció </a:t>
            </a:r>
          </a:p>
        </p:txBody>
      </p:sp>
      <p:sp>
        <p:nvSpPr>
          <p:cNvPr id="12" name="Google Shape;268;p42">
            <a:extLst>
              <a:ext uri="{FF2B5EF4-FFF2-40B4-BE49-F238E27FC236}">
                <a16:creationId xmlns:a16="http://schemas.microsoft.com/office/drawing/2014/main" id="{A703B0B9-1688-C12F-FBC5-EE273AAC86F7}"/>
              </a:ext>
            </a:extLst>
          </p:cNvPr>
          <p:cNvSpPr txBox="1">
            <a:spLocks/>
          </p:cNvSpPr>
          <p:nvPr/>
        </p:nvSpPr>
        <p:spPr>
          <a:xfrm>
            <a:off x="931702" y="3314466"/>
            <a:ext cx="1915999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hu-HU" dirty="0">
                <a:latin typeface="Anaheim" panose="020B0604020202020204" charset="-18"/>
              </a:rPr>
              <a:t>Oldalak váza és szerkezeti felépítése</a:t>
            </a:r>
          </a:p>
        </p:txBody>
      </p:sp>
      <p:sp>
        <p:nvSpPr>
          <p:cNvPr id="13" name="Google Shape;268;p42">
            <a:extLst>
              <a:ext uri="{FF2B5EF4-FFF2-40B4-BE49-F238E27FC236}">
                <a16:creationId xmlns:a16="http://schemas.microsoft.com/office/drawing/2014/main" id="{CB1B38BF-F21C-10E4-206D-E388AE38CA81}"/>
              </a:ext>
            </a:extLst>
          </p:cNvPr>
          <p:cNvSpPr txBox="1">
            <a:spLocks/>
          </p:cNvSpPr>
          <p:nvPr/>
        </p:nvSpPr>
        <p:spPr>
          <a:xfrm>
            <a:off x="6037126" y="3238501"/>
            <a:ext cx="2690729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hu-HU" dirty="0">
                <a:latin typeface="Anaheim" panose="020B0604020202020204" charset="-18"/>
              </a:rPr>
              <a:t>Interaktív funkciók: kvíz, térkép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83;p44">
            <a:extLst>
              <a:ext uri="{FF2B5EF4-FFF2-40B4-BE49-F238E27FC236}">
                <a16:creationId xmlns:a16="http://schemas.microsoft.com/office/drawing/2014/main" id="{7904669B-EEEB-5246-3600-A470DC40CC85}"/>
              </a:ext>
            </a:extLst>
          </p:cNvPr>
          <p:cNvSpPr txBox="1">
            <a:spLocks/>
          </p:cNvSpPr>
          <p:nvPr/>
        </p:nvSpPr>
        <p:spPr>
          <a:xfrm>
            <a:off x="715500" y="2223075"/>
            <a:ext cx="519346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3600" b="1" cap="all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Interaktív elemek</a:t>
            </a:r>
          </a:p>
        </p:txBody>
      </p:sp>
      <p:sp>
        <p:nvSpPr>
          <p:cNvPr id="16" name="Google Shape;284;p44">
            <a:extLst>
              <a:ext uri="{FF2B5EF4-FFF2-40B4-BE49-F238E27FC236}">
                <a16:creationId xmlns:a16="http://schemas.microsoft.com/office/drawing/2014/main" id="{6633EAA2-B885-B24E-B3A8-3F9CB34FC0B7}"/>
              </a:ext>
            </a:extLst>
          </p:cNvPr>
          <p:cNvSpPr txBox="1">
            <a:spLocks/>
          </p:cNvSpPr>
          <p:nvPr/>
        </p:nvSpPr>
        <p:spPr>
          <a:xfrm>
            <a:off x="715501" y="1381275"/>
            <a:ext cx="325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0</a:t>
            </a:r>
            <a:r>
              <a:rPr lang="hu-HU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3</a:t>
            </a:r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.</a:t>
            </a:r>
          </a:p>
        </p:txBody>
      </p:sp>
      <p:cxnSp>
        <p:nvCxnSpPr>
          <p:cNvPr id="2" name="Egyenes összekötő 1">
            <a:extLst>
              <a:ext uri="{FF2B5EF4-FFF2-40B4-BE49-F238E27FC236}">
                <a16:creationId xmlns:a16="http://schemas.microsoft.com/office/drawing/2014/main" id="{9988F78A-FF23-B1FE-A84D-30FAE841BFBF}"/>
              </a:ext>
            </a:extLst>
          </p:cNvPr>
          <p:cNvCxnSpPr>
            <a:cxnSpLocks/>
          </p:cNvCxnSpPr>
          <p:nvPr/>
        </p:nvCxnSpPr>
        <p:spPr>
          <a:xfrm flipH="1">
            <a:off x="867192" y="2095266"/>
            <a:ext cx="8930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279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B7DE9-ABBD-8858-7AE0-A932E57E8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FFCBE276-9F1F-097F-875F-0C6E2907F8B1}"/>
              </a:ext>
            </a:extLst>
          </p:cNvPr>
          <p:cNvGrpSpPr/>
          <p:nvPr/>
        </p:nvGrpSpPr>
        <p:grpSpPr>
          <a:xfrm>
            <a:off x="581891" y="3567545"/>
            <a:ext cx="7703128" cy="1367704"/>
            <a:chOff x="16" y="2796974"/>
            <a:chExt cx="4448593" cy="782350"/>
          </a:xfrm>
        </p:grpSpPr>
        <p:sp>
          <p:nvSpPr>
            <p:cNvPr id="3" name="Beszédbuborék: négyszög 2">
              <a:extLst>
                <a:ext uri="{FF2B5EF4-FFF2-40B4-BE49-F238E27FC236}">
                  <a16:creationId xmlns:a16="http://schemas.microsoft.com/office/drawing/2014/main" id="{2F1E7D29-A9D1-3402-F588-BCC7F459ADAC}"/>
                </a:ext>
              </a:extLst>
            </p:cNvPr>
            <p:cNvSpPr/>
            <p:nvPr/>
          </p:nvSpPr>
          <p:spPr>
            <a:xfrm>
              <a:off x="16" y="2796974"/>
              <a:ext cx="4448593" cy="782350"/>
            </a:xfrm>
            <a:prstGeom prst="wedgeRectCallout">
              <a:avLst>
                <a:gd name="adj1" fmla="val 20250"/>
                <a:gd name="adj2" fmla="val -60700"/>
              </a:avLst>
            </a:prstGeom>
          </p:spPr>
          <p:style>
            <a:ln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4" name="Beszédbuborék: négyszög 4">
              <a:extLst>
                <a:ext uri="{FF2B5EF4-FFF2-40B4-BE49-F238E27FC236}">
                  <a16:creationId xmlns:a16="http://schemas.microsoft.com/office/drawing/2014/main" id="{9B144349-0737-E6DA-ACD4-04B1B1FDE079}"/>
                </a:ext>
              </a:extLst>
            </p:cNvPr>
            <p:cNvSpPr txBox="1"/>
            <p:nvPr/>
          </p:nvSpPr>
          <p:spPr>
            <a:xfrm>
              <a:off x="16" y="2796974"/>
              <a:ext cx="4448593" cy="7823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r>
                <a:rPr lang="hu-HU" sz="1800" b="1" dirty="0">
                  <a:solidFill>
                    <a:schemeClr val="accent1">
                      <a:lumMod val="50000"/>
                    </a:schemeClr>
                  </a:solidFill>
                  <a:latin typeface="Anaheim" panose="020B0604020202020204" charset="-18"/>
                </a:rPr>
                <a:t>Kvíz aloldal </a:t>
              </a:r>
              <a:r>
                <a:rPr lang="hu-HU" sz="1800" dirty="0">
                  <a:latin typeface="Anaheim" panose="020B0604020202020204" charset="-18"/>
                </a:rPr>
                <a:t>– elindítva a kvízt kérdések jelennek meg, miközben egy időzítő számol vissza Hogyha lejárt az idő akkor automatikusan rossz válaszként könyveli el, és megmutatja a helyes választ. Fent a jó és rossz válaszok száma található. Bármikor kiléphetsz, a kvíz végén összesíti a pontokat.</a:t>
              </a:r>
            </a:p>
          </p:txBody>
        </p:sp>
      </p:grp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ACDD524-5CC8-0EFD-923E-345AB1F1AB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4529058"/>
              </p:ext>
            </p:extLst>
          </p:nvPr>
        </p:nvGraphicFramePr>
        <p:xfrm>
          <a:off x="424288" y="304801"/>
          <a:ext cx="829542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513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6A92B-7569-0338-0562-67642A5CD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BB85DC6A-6240-7923-A132-1DE93253C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112" y="713509"/>
            <a:ext cx="2028995" cy="2880000"/>
          </a:xfrm>
          <a:prstGeom prst="rect">
            <a:avLst/>
          </a:prstGeom>
          <a:ln w="28575">
            <a:solidFill>
              <a:srgbClr val="505D57"/>
            </a:solidFill>
          </a:ln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DB2D3E8F-E238-4163-2B09-92BC5EBD5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163" y="713509"/>
            <a:ext cx="2044428" cy="2878283"/>
          </a:xfrm>
          <a:prstGeom prst="rect">
            <a:avLst/>
          </a:prstGeom>
          <a:ln w="28575">
            <a:solidFill>
              <a:srgbClr val="505D57"/>
            </a:solidFill>
          </a:ln>
        </p:spPr>
      </p:pic>
      <p:sp>
        <p:nvSpPr>
          <p:cNvPr id="13" name="Nyíl: jobbra mutató 12">
            <a:extLst>
              <a:ext uri="{FF2B5EF4-FFF2-40B4-BE49-F238E27FC236}">
                <a16:creationId xmlns:a16="http://schemas.microsoft.com/office/drawing/2014/main" id="{CCEB0E4B-9696-516C-4257-0269789B71E5}"/>
              </a:ext>
            </a:extLst>
          </p:cNvPr>
          <p:cNvSpPr/>
          <p:nvPr/>
        </p:nvSpPr>
        <p:spPr>
          <a:xfrm>
            <a:off x="4096154" y="2078181"/>
            <a:ext cx="834383" cy="4225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AB72F95-FE75-0BFB-8D81-E6EA07C7D1A6}"/>
              </a:ext>
            </a:extLst>
          </p:cNvPr>
          <p:cNvGrpSpPr/>
          <p:nvPr/>
        </p:nvGrpSpPr>
        <p:grpSpPr>
          <a:xfrm>
            <a:off x="1934114" y="3816928"/>
            <a:ext cx="5118479" cy="971335"/>
            <a:chOff x="16" y="2796974"/>
            <a:chExt cx="4448593" cy="782350"/>
          </a:xfrm>
        </p:grpSpPr>
        <p:sp>
          <p:nvSpPr>
            <p:cNvPr id="18" name="Beszédbuborék: négyszög 17">
              <a:extLst>
                <a:ext uri="{FF2B5EF4-FFF2-40B4-BE49-F238E27FC236}">
                  <a16:creationId xmlns:a16="http://schemas.microsoft.com/office/drawing/2014/main" id="{D7AB721C-8F3F-6853-8F63-1685766BE3DF}"/>
                </a:ext>
              </a:extLst>
            </p:cNvPr>
            <p:cNvSpPr/>
            <p:nvPr/>
          </p:nvSpPr>
          <p:spPr>
            <a:xfrm>
              <a:off x="16" y="2796974"/>
              <a:ext cx="4448593" cy="782350"/>
            </a:xfrm>
            <a:prstGeom prst="wedgeRectCallout">
              <a:avLst>
                <a:gd name="adj1" fmla="val 20250"/>
                <a:gd name="adj2" fmla="val -60700"/>
              </a:avLst>
            </a:prstGeom>
          </p:spPr>
          <p:style>
            <a:ln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9" name="Beszédbuborék: négyszög 4">
              <a:extLst>
                <a:ext uri="{FF2B5EF4-FFF2-40B4-BE49-F238E27FC236}">
                  <a16:creationId xmlns:a16="http://schemas.microsoft.com/office/drawing/2014/main" id="{B5C13D34-5B1A-02F6-0CE7-3372A6DE4BEF}"/>
                </a:ext>
              </a:extLst>
            </p:cNvPr>
            <p:cNvSpPr txBox="1"/>
            <p:nvPr/>
          </p:nvSpPr>
          <p:spPr>
            <a:xfrm>
              <a:off x="16" y="2796974"/>
              <a:ext cx="4448593" cy="7823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r>
                <a:rPr lang="hu-HU" sz="1800" b="1" dirty="0">
                  <a:solidFill>
                    <a:schemeClr val="accent1">
                      <a:lumMod val="50000"/>
                    </a:schemeClr>
                  </a:solidFill>
                  <a:latin typeface="Anaheim" panose="020B0604020202020204" charset="-18"/>
                </a:rPr>
                <a:t>Térkép aloldal – </a:t>
              </a:r>
              <a:r>
                <a:rPr lang="hu-HU" sz="1800" dirty="0">
                  <a:solidFill>
                    <a:schemeClr val="accent1">
                      <a:lumMod val="50000"/>
                    </a:schemeClr>
                  </a:solidFill>
                  <a:latin typeface="Anaheim" panose="020B0604020202020204" charset="-18"/>
                </a:rPr>
                <a:t>ha rákattintunk a térképekre, akkor animáció segítségével megjelenik egy rövid leírás az adott esőerdőről</a:t>
              </a:r>
              <a:endParaRPr lang="hu-HU" sz="1800" dirty="0">
                <a:latin typeface="Anaheim" panose="020B0604020202020204" charset="-1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353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3;p44">
            <a:extLst>
              <a:ext uri="{FF2B5EF4-FFF2-40B4-BE49-F238E27FC236}">
                <a16:creationId xmlns:a16="http://schemas.microsoft.com/office/drawing/2014/main" id="{EAA073C4-E703-C7B3-91E2-A93749E5B15A}"/>
              </a:ext>
            </a:extLst>
          </p:cNvPr>
          <p:cNvSpPr txBox="1">
            <a:spLocks/>
          </p:cNvSpPr>
          <p:nvPr/>
        </p:nvSpPr>
        <p:spPr>
          <a:xfrm>
            <a:off x="2440391" y="2470669"/>
            <a:ext cx="519346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3600" b="1" cap="all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csapatmunka</a:t>
            </a:r>
          </a:p>
        </p:txBody>
      </p:sp>
      <p:sp>
        <p:nvSpPr>
          <p:cNvPr id="5" name="Google Shape;284;p44">
            <a:extLst>
              <a:ext uri="{FF2B5EF4-FFF2-40B4-BE49-F238E27FC236}">
                <a16:creationId xmlns:a16="http://schemas.microsoft.com/office/drawing/2014/main" id="{7B6CC10F-869F-AB48-B8C8-721991BCF052}"/>
              </a:ext>
            </a:extLst>
          </p:cNvPr>
          <p:cNvSpPr txBox="1">
            <a:spLocks/>
          </p:cNvSpPr>
          <p:nvPr/>
        </p:nvSpPr>
        <p:spPr>
          <a:xfrm>
            <a:off x="2440391" y="1628869"/>
            <a:ext cx="325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0</a:t>
            </a:r>
            <a:r>
              <a:rPr lang="hu-HU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4</a:t>
            </a:r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.</a:t>
            </a:r>
          </a:p>
        </p:txBody>
      </p:sp>
      <p:cxnSp>
        <p:nvCxnSpPr>
          <p:cNvPr id="2" name="Egyenes összekötő 1">
            <a:extLst>
              <a:ext uri="{FF2B5EF4-FFF2-40B4-BE49-F238E27FC236}">
                <a16:creationId xmlns:a16="http://schemas.microsoft.com/office/drawing/2014/main" id="{60E8A4A6-E7AF-69F2-FE61-61E2B7DDC676}"/>
              </a:ext>
            </a:extLst>
          </p:cNvPr>
          <p:cNvCxnSpPr>
            <a:cxnSpLocks/>
          </p:cNvCxnSpPr>
          <p:nvPr/>
        </p:nvCxnSpPr>
        <p:spPr>
          <a:xfrm flipH="1">
            <a:off x="2596933" y="2369586"/>
            <a:ext cx="9006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53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Content="1" isInverted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/>
        </p:nvSpPr>
        <p:spPr>
          <a:xfrm>
            <a:off x="1583891" y="2481443"/>
            <a:ext cx="1675243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200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Okt 7.</a:t>
            </a:r>
            <a:endParaRPr sz="2200" b="1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05" name="Google Shape;305;p46"/>
          <p:cNvSpPr txBox="1"/>
          <p:nvPr/>
        </p:nvSpPr>
        <p:spPr>
          <a:xfrm>
            <a:off x="4688882" y="2482189"/>
            <a:ext cx="1414959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200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Okt 13-14.</a:t>
            </a:r>
            <a:endParaRPr sz="2200" b="1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06" name="Google Shape;306;p46"/>
          <p:cNvSpPr txBox="1"/>
          <p:nvPr/>
        </p:nvSpPr>
        <p:spPr>
          <a:xfrm>
            <a:off x="7455098" y="2482189"/>
            <a:ext cx="1414957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200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Okt 17-18.</a:t>
            </a:r>
            <a:endParaRPr sz="2200" b="1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310" name="Google Shape;310;p46"/>
          <p:cNvGrpSpPr/>
          <p:nvPr/>
        </p:nvGrpSpPr>
        <p:grpSpPr>
          <a:xfrm>
            <a:off x="1602689" y="2700802"/>
            <a:ext cx="7581212" cy="937745"/>
            <a:chOff x="1602688" y="2700800"/>
            <a:chExt cx="7581212" cy="937745"/>
          </a:xfrm>
        </p:grpSpPr>
        <p:sp>
          <p:nvSpPr>
            <p:cNvPr id="311" name="Google Shape;311;p46"/>
            <p:cNvSpPr/>
            <p:nvPr/>
          </p:nvSpPr>
          <p:spPr>
            <a:xfrm>
              <a:off x="1602688" y="2704038"/>
              <a:ext cx="413700" cy="413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naheim" panose="020B0604020202020204" charset="-18"/>
              </a:endParaRPr>
            </a:p>
          </p:txBody>
        </p:sp>
        <p:grpSp>
          <p:nvGrpSpPr>
            <p:cNvPr id="312" name="Google Shape;312;p46"/>
            <p:cNvGrpSpPr/>
            <p:nvPr/>
          </p:nvGrpSpPr>
          <p:grpSpPr>
            <a:xfrm>
              <a:off x="1719225" y="2819392"/>
              <a:ext cx="7464675" cy="819153"/>
              <a:chOff x="1719225" y="2991613"/>
              <a:chExt cx="7464675" cy="819153"/>
            </a:xfrm>
          </p:grpSpPr>
          <p:cxnSp>
            <p:nvCxnSpPr>
              <p:cNvPr id="313" name="Google Shape;313;p46"/>
              <p:cNvCxnSpPr>
                <a:cxnSpLocks/>
                <a:stCxn id="314" idx="6"/>
                <a:endCxn id="315" idx="2"/>
              </p:cNvCxnSpPr>
              <p:nvPr/>
            </p:nvCxnSpPr>
            <p:spPr>
              <a:xfrm>
                <a:off x="1898325" y="3081163"/>
                <a:ext cx="2584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4" name="Google Shape;314;p46"/>
              <p:cNvSpPr/>
              <p:nvPr/>
            </p:nvSpPr>
            <p:spPr>
              <a:xfrm>
                <a:off x="1719225" y="2991613"/>
                <a:ext cx="179100" cy="1791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 sz="1600">
                  <a:solidFill>
                    <a:srgbClr val="36F39D"/>
                  </a:solidFill>
                  <a:latin typeface="Anaheim" panose="020B0604020202020204" charset="-18"/>
                  <a:ea typeface="Inknut Antiqua"/>
                  <a:cs typeface="Inknut Antiqua"/>
                  <a:sym typeface="Inknut Antiqua"/>
                </a:endParaRPr>
              </a:p>
            </p:txBody>
          </p:sp>
          <p:cxnSp>
            <p:nvCxnSpPr>
              <p:cNvPr id="316" name="Google Shape;316;p46"/>
              <p:cNvCxnSpPr>
                <a:stCxn id="315" idx="6"/>
                <a:endCxn id="317" idx="2"/>
              </p:cNvCxnSpPr>
              <p:nvPr/>
            </p:nvCxnSpPr>
            <p:spPr>
              <a:xfrm>
                <a:off x="4661575" y="3081163"/>
                <a:ext cx="258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8" name="Google Shape;318;p46"/>
              <p:cNvCxnSpPr>
                <a:stCxn id="317" idx="6"/>
              </p:cNvCxnSpPr>
              <p:nvPr/>
            </p:nvCxnSpPr>
            <p:spPr>
              <a:xfrm>
                <a:off x="7424700" y="3081163"/>
                <a:ext cx="1759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5" name="Google Shape;315;p46"/>
              <p:cNvSpPr/>
              <p:nvPr/>
            </p:nvSpPr>
            <p:spPr>
              <a:xfrm>
                <a:off x="4482475" y="2991613"/>
                <a:ext cx="179100" cy="1791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 sz="1600">
                  <a:solidFill>
                    <a:srgbClr val="36F39D"/>
                  </a:solidFill>
                  <a:latin typeface="Anaheim" panose="020B0604020202020204" charset="-18"/>
                  <a:ea typeface="Inknut Antiqua"/>
                  <a:cs typeface="Inknut Antiqua"/>
                  <a:sym typeface="Inknut Antiqua"/>
                </a:endParaRPr>
              </a:p>
            </p:txBody>
          </p:sp>
          <p:sp>
            <p:nvSpPr>
              <p:cNvPr id="317" name="Google Shape;317;p46"/>
              <p:cNvSpPr/>
              <p:nvPr/>
            </p:nvSpPr>
            <p:spPr>
              <a:xfrm>
                <a:off x="7245600" y="2991613"/>
                <a:ext cx="179100" cy="1791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 sz="1600">
                  <a:solidFill>
                    <a:srgbClr val="36F39D"/>
                  </a:solidFill>
                  <a:latin typeface="Anaheim" panose="020B0604020202020204" charset="-18"/>
                  <a:ea typeface="Inknut Antiqua"/>
                  <a:cs typeface="Inknut Antiqua"/>
                  <a:sym typeface="Inknut Antiqua"/>
                </a:endParaRPr>
              </a:p>
            </p:txBody>
          </p:sp>
          <p:cxnSp>
            <p:nvCxnSpPr>
              <p:cNvPr id="319" name="Google Shape;319;p46"/>
              <p:cNvCxnSpPr>
                <a:cxnSpLocks/>
                <a:endCxn id="314" idx="4"/>
              </p:cNvCxnSpPr>
              <p:nvPr/>
            </p:nvCxnSpPr>
            <p:spPr>
              <a:xfrm flipV="1">
                <a:off x="1808775" y="3170713"/>
                <a:ext cx="0" cy="60590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0" name="Google Shape;320;p46"/>
              <p:cNvCxnSpPr>
                <a:cxnSpLocks/>
                <a:stCxn id="315" idx="4"/>
              </p:cNvCxnSpPr>
              <p:nvPr/>
            </p:nvCxnSpPr>
            <p:spPr>
              <a:xfrm>
                <a:off x="4572025" y="3170713"/>
                <a:ext cx="0" cy="64005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1" name="Google Shape;321;p46"/>
              <p:cNvCxnSpPr>
                <a:cxnSpLocks/>
                <a:endCxn id="317" idx="4"/>
              </p:cNvCxnSpPr>
              <p:nvPr/>
            </p:nvCxnSpPr>
            <p:spPr>
              <a:xfrm flipV="1">
                <a:off x="7335150" y="3170713"/>
                <a:ext cx="0" cy="64005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22" name="Google Shape;322;p46"/>
            <p:cNvSpPr/>
            <p:nvPr/>
          </p:nvSpPr>
          <p:spPr>
            <a:xfrm>
              <a:off x="4365150" y="2700800"/>
              <a:ext cx="413700" cy="413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naheim" panose="020B0604020202020204" charset="-18"/>
              </a:endParaRPr>
            </a:p>
          </p:txBody>
        </p:sp>
        <p:sp>
          <p:nvSpPr>
            <p:cNvPr id="323" name="Google Shape;323;p46"/>
            <p:cNvSpPr/>
            <p:nvPr/>
          </p:nvSpPr>
          <p:spPr>
            <a:xfrm>
              <a:off x="7127400" y="2700800"/>
              <a:ext cx="413700" cy="413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Anaheim" panose="020B0604020202020204" charset="-18"/>
              </a:endParaRPr>
            </a:p>
          </p:txBody>
        </p:sp>
      </p:grpSp>
      <p:cxnSp>
        <p:nvCxnSpPr>
          <p:cNvPr id="18" name="Google Shape;319;p46">
            <a:extLst>
              <a:ext uri="{FF2B5EF4-FFF2-40B4-BE49-F238E27FC236}">
                <a16:creationId xmlns:a16="http://schemas.microsoft.com/office/drawing/2014/main" id="{B9DA4389-7F3E-7062-94F0-FA0816AA330F}"/>
              </a:ext>
            </a:extLst>
          </p:cNvPr>
          <p:cNvCxnSpPr>
            <a:cxnSpLocks/>
            <a:stCxn id="314" idx="0"/>
          </p:cNvCxnSpPr>
          <p:nvPr/>
        </p:nvCxnSpPr>
        <p:spPr>
          <a:xfrm flipV="1">
            <a:off x="1808775" y="2195315"/>
            <a:ext cx="7892" cy="6240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20;p46">
            <a:extLst>
              <a:ext uri="{FF2B5EF4-FFF2-40B4-BE49-F238E27FC236}">
                <a16:creationId xmlns:a16="http://schemas.microsoft.com/office/drawing/2014/main" id="{DA4BB56F-3C8A-BA0D-953B-2AFA49770A56}"/>
              </a:ext>
            </a:extLst>
          </p:cNvPr>
          <p:cNvCxnSpPr>
            <a:cxnSpLocks/>
            <a:endCxn id="315" idx="0"/>
          </p:cNvCxnSpPr>
          <p:nvPr/>
        </p:nvCxnSpPr>
        <p:spPr>
          <a:xfrm>
            <a:off x="4568935" y="2195315"/>
            <a:ext cx="3091" cy="6240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21;p46">
            <a:extLst>
              <a:ext uri="{FF2B5EF4-FFF2-40B4-BE49-F238E27FC236}">
                <a16:creationId xmlns:a16="http://schemas.microsoft.com/office/drawing/2014/main" id="{F4015653-43E8-74D4-FC8C-5C4CB68D66D6}"/>
              </a:ext>
            </a:extLst>
          </p:cNvPr>
          <p:cNvCxnSpPr>
            <a:cxnSpLocks/>
            <a:stCxn id="317" idx="0"/>
          </p:cNvCxnSpPr>
          <p:nvPr/>
        </p:nvCxnSpPr>
        <p:spPr>
          <a:xfrm flipH="1" flipV="1">
            <a:off x="7334234" y="2106025"/>
            <a:ext cx="917" cy="7133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CAF80E5-A096-C83D-9FDF-48ACEC7D5A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966951"/>
              </p:ext>
            </p:extLst>
          </p:nvPr>
        </p:nvGraphicFramePr>
        <p:xfrm>
          <a:off x="963079" y="1145443"/>
          <a:ext cx="2276608" cy="1015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D75126C-F7F9-3F30-FEBB-A3F316D73C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5220778"/>
              </p:ext>
            </p:extLst>
          </p:nvPr>
        </p:nvGraphicFramePr>
        <p:xfrm>
          <a:off x="3470937" y="1144944"/>
          <a:ext cx="2583127" cy="1071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AB85F70B-B8AD-6314-9534-2BCAC0278B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9623398"/>
              </p:ext>
            </p:extLst>
          </p:nvPr>
        </p:nvGraphicFramePr>
        <p:xfrm>
          <a:off x="6285311" y="1515545"/>
          <a:ext cx="2434976" cy="50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58C2E7C7-AB35-9F37-6389-63A30E33E5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0327043"/>
              </p:ext>
            </p:extLst>
          </p:nvPr>
        </p:nvGraphicFramePr>
        <p:xfrm>
          <a:off x="6411997" y="3712506"/>
          <a:ext cx="1852489" cy="50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E1034927-945F-99BA-E7C5-2CB7E72808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7438494"/>
              </p:ext>
            </p:extLst>
          </p:nvPr>
        </p:nvGraphicFramePr>
        <p:xfrm>
          <a:off x="3277749" y="3691215"/>
          <a:ext cx="2582372" cy="1034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1B642844-8FDE-E116-C821-422FF9D900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0254103"/>
              </p:ext>
            </p:extLst>
          </p:nvPr>
        </p:nvGraphicFramePr>
        <p:xfrm>
          <a:off x="879515" y="3638545"/>
          <a:ext cx="2106619" cy="1438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grpSp>
        <p:nvGrpSpPr>
          <p:cNvPr id="56" name="Google Shape;558;p56">
            <a:extLst>
              <a:ext uri="{FF2B5EF4-FFF2-40B4-BE49-F238E27FC236}">
                <a16:creationId xmlns:a16="http://schemas.microsoft.com/office/drawing/2014/main" id="{9CC7077F-B064-D8BB-7634-40C5E5192C26}"/>
              </a:ext>
            </a:extLst>
          </p:cNvPr>
          <p:cNvGrpSpPr/>
          <p:nvPr/>
        </p:nvGrpSpPr>
        <p:grpSpPr>
          <a:xfrm>
            <a:off x="1100618" y="2241426"/>
            <a:ext cx="389396" cy="464632"/>
            <a:chOff x="5289631" y="1500214"/>
            <a:chExt cx="332355" cy="354974"/>
          </a:xfrm>
        </p:grpSpPr>
        <p:sp>
          <p:nvSpPr>
            <p:cNvPr id="57" name="Google Shape;559;p56">
              <a:extLst>
                <a:ext uri="{FF2B5EF4-FFF2-40B4-BE49-F238E27FC236}">
                  <a16:creationId xmlns:a16="http://schemas.microsoft.com/office/drawing/2014/main" id="{CD16EDE0-C489-9C4D-1153-23F157D93CB9}"/>
                </a:ext>
              </a:extLst>
            </p:cNvPr>
            <p:cNvSpPr/>
            <p:nvPr/>
          </p:nvSpPr>
          <p:spPr>
            <a:xfrm>
              <a:off x="5432603" y="1667040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Google Shape;560;p56">
              <a:extLst>
                <a:ext uri="{FF2B5EF4-FFF2-40B4-BE49-F238E27FC236}">
                  <a16:creationId xmlns:a16="http://schemas.microsoft.com/office/drawing/2014/main" id="{252C141C-3ABA-B74F-C53F-21050BDC3D0A}"/>
                </a:ext>
              </a:extLst>
            </p:cNvPr>
            <p:cNvSpPr/>
            <p:nvPr/>
          </p:nvSpPr>
          <p:spPr>
            <a:xfrm>
              <a:off x="5416763" y="162807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Google Shape;561;p56">
              <a:extLst>
                <a:ext uri="{FF2B5EF4-FFF2-40B4-BE49-F238E27FC236}">
                  <a16:creationId xmlns:a16="http://schemas.microsoft.com/office/drawing/2014/main" id="{CDE630F5-E73C-7C0D-5714-B5FA7F7220F7}"/>
                </a:ext>
              </a:extLst>
            </p:cNvPr>
            <p:cNvSpPr/>
            <p:nvPr/>
          </p:nvSpPr>
          <p:spPr>
            <a:xfrm>
              <a:off x="5483893" y="1628074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562;p56">
              <a:extLst>
                <a:ext uri="{FF2B5EF4-FFF2-40B4-BE49-F238E27FC236}">
                  <a16:creationId xmlns:a16="http://schemas.microsoft.com/office/drawing/2014/main" id="{AA453040-733C-FE09-A71E-259D3592867B}"/>
                </a:ext>
              </a:extLst>
            </p:cNvPr>
            <p:cNvSpPr/>
            <p:nvPr/>
          </p:nvSpPr>
          <p:spPr>
            <a:xfrm>
              <a:off x="5411093" y="1611474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563;p56">
              <a:extLst>
                <a:ext uri="{FF2B5EF4-FFF2-40B4-BE49-F238E27FC236}">
                  <a16:creationId xmlns:a16="http://schemas.microsoft.com/office/drawing/2014/main" id="{DF822349-CAFD-CF58-F7BD-646B80AA2BE9}"/>
                </a:ext>
              </a:extLst>
            </p:cNvPr>
            <p:cNvSpPr/>
            <p:nvPr/>
          </p:nvSpPr>
          <p:spPr>
            <a:xfrm>
              <a:off x="5478254" y="1611474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" name="Google Shape;564;p56">
              <a:extLst>
                <a:ext uri="{FF2B5EF4-FFF2-40B4-BE49-F238E27FC236}">
                  <a16:creationId xmlns:a16="http://schemas.microsoft.com/office/drawing/2014/main" id="{3F986CB2-2B94-87B7-E55B-909A368E50FA}"/>
                </a:ext>
              </a:extLst>
            </p:cNvPr>
            <p:cNvSpPr/>
            <p:nvPr/>
          </p:nvSpPr>
          <p:spPr>
            <a:xfrm>
              <a:off x="5289631" y="1500214"/>
              <a:ext cx="332355" cy="354974"/>
            </a:xfrm>
            <a:custGeom>
              <a:avLst/>
              <a:gdLst/>
              <a:ahLst/>
              <a:cxnLst/>
              <a:rect l="l" t="t" r="r" b="b"/>
              <a:pathLst>
                <a:path w="10491" h="11205" extrusionOk="0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62" name="Google Shape;565;p56">
            <a:extLst>
              <a:ext uri="{FF2B5EF4-FFF2-40B4-BE49-F238E27FC236}">
                <a16:creationId xmlns:a16="http://schemas.microsoft.com/office/drawing/2014/main" id="{A52B9190-939E-7EB8-B195-68C8DE5983DF}"/>
              </a:ext>
            </a:extLst>
          </p:cNvPr>
          <p:cNvGrpSpPr/>
          <p:nvPr/>
        </p:nvGrpSpPr>
        <p:grpSpPr>
          <a:xfrm>
            <a:off x="1034029" y="3024606"/>
            <a:ext cx="486519" cy="504525"/>
            <a:chOff x="5748295" y="1499833"/>
            <a:chExt cx="323294" cy="356115"/>
          </a:xfrm>
        </p:grpSpPr>
        <p:sp>
          <p:nvSpPr>
            <p:cNvPr id="263" name="Google Shape;566;p56">
              <a:extLst>
                <a:ext uri="{FF2B5EF4-FFF2-40B4-BE49-F238E27FC236}">
                  <a16:creationId xmlns:a16="http://schemas.microsoft.com/office/drawing/2014/main" id="{2C94351E-6A99-C2B2-04CE-38E55B922AF1}"/>
                </a:ext>
              </a:extLst>
            </p:cNvPr>
            <p:cNvSpPr/>
            <p:nvPr/>
          </p:nvSpPr>
          <p:spPr>
            <a:xfrm>
              <a:off x="5871276" y="1611474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346"/>
                  </a:lnTo>
                  <a:cubicBezTo>
                    <a:pt x="0" y="429"/>
                    <a:pt x="84" y="513"/>
                    <a:pt x="167" y="513"/>
                  </a:cubicBezTo>
                  <a:cubicBezTo>
                    <a:pt x="250" y="513"/>
                    <a:pt x="334" y="429"/>
                    <a:pt x="334" y="346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4" name="Google Shape;567;p56">
              <a:extLst>
                <a:ext uri="{FF2B5EF4-FFF2-40B4-BE49-F238E27FC236}">
                  <a16:creationId xmlns:a16="http://schemas.microsoft.com/office/drawing/2014/main" id="{311C5D6B-BE14-88F0-2210-8425B0E450CC}"/>
                </a:ext>
              </a:extLst>
            </p:cNvPr>
            <p:cNvSpPr/>
            <p:nvPr/>
          </p:nvSpPr>
          <p:spPr>
            <a:xfrm>
              <a:off x="5938406" y="161147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5" name="Google Shape;568;p56">
              <a:extLst>
                <a:ext uri="{FF2B5EF4-FFF2-40B4-BE49-F238E27FC236}">
                  <a16:creationId xmlns:a16="http://schemas.microsoft.com/office/drawing/2014/main" id="{C7612BC8-8FF1-65D2-2E65-F7E2E580AD4C}"/>
                </a:ext>
              </a:extLst>
            </p:cNvPr>
            <p:cNvSpPr/>
            <p:nvPr/>
          </p:nvSpPr>
          <p:spPr>
            <a:xfrm>
              <a:off x="5887116" y="1650820"/>
              <a:ext cx="45683" cy="15777"/>
            </a:xfrm>
            <a:custGeom>
              <a:avLst/>
              <a:gdLst/>
              <a:ahLst/>
              <a:cxnLst/>
              <a:rect l="l" t="t" r="r" b="b"/>
              <a:pathLst>
                <a:path w="1442" h="498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199"/>
                    <a:pt x="60" y="283"/>
                  </a:cubicBezTo>
                  <a:cubicBezTo>
                    <a:pt x="203" y="414"/>
                    <a:pt x="441" y="497"/>
                    <a:pt x="691" y="497"/>
                  </a:cubicBezTo>
                  <a:cubicBezTo>
                    <a:pt x="965" y="497"/>
                    <a:pt x="1203" y="414"/>
                    <a:pt x="1334" y="283"/>
                  </a:cubicBezTo>
                  <a:cubicBezTo>
                    <a:pt x="1441" y="199"/>
                    <a:pt x="1441" y="104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1" y="45"/>
                  </a:cubicBezTo>
                  <a:cubicBezTo>
                    <a:pt x="1072" y="104"/>
                    <a:pt x="917" y="176"/>
                    <a:pt x="715" y="176"/>
                  </a:cubicBezTo>
                  <a:cubicBezTo>
                    <a:pt x="500" y="176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6" name="Google Shape;569;p56">
              <a:extLst>
                <a:ext uri="{FF2B5EF4-FFF2-40B4-BE49-F238E27FC236}">
                  <a16:creationId xmlns:a16="http://schemas.microsoft.com/office/drawing/2014/main" id="{5F86B738-1682-ECC0-0612-A431E3F513E5}"/>
                </a:ext>
              </a:extLst>
            </p:cNvPr>
            <p:cNvSpPr/>
            <p:nvPr/>
          </p:nvSpPr>
          <p:spPr>
            <a:xfrm>
              <a:off x="5748295" y="1499833"/>
              <a:ext cx="323294" cy="355355"/>
            </a:xfrm>
            <a:custGeom>
              <a:avLst/>
              <a:gdLst/>
              <a:ahLst/>
              <a:cxnLst/>
              <a:rect l="l" t="t" r="r" b="b"/>
              <a:pathLst>
                <a:path w="10205" h="11217" extrusionOk="0">
                  <a:moveTo>
                    <a:pt x="7026" y="334"/>
                  </a:moveTo>
                  <a:cubicBezTo>
                    <a:pt x="7323" y="334"/>
                    <a:pt x="7561" y="572"/>
                    <a:pt x="7561" y="870"/>
                  </a:cubicBezTo>
                  <a:lnTo>
                    <a:pt x="7561" y="3346"/>
                  </a:lnTo>
                  <a:lnTo>
                    <a:pt x="7371" y="3346"/>
                  </a:lnTo>
                  <a:cubicBezTo>
                    <a:pt x="7264" y="3346"/>
                    <a:pt x="7180" y="3251"/>
                    <a:pt x="7180" y="3156"/>
                  </a:cubicBezTo>
                  <a:lnTo>
                    <a:pt x="7180" y="2632"/>
                  </a:lnTo>
                  <a:cubicBezTo>
                    <a:pt x="7180" y="2156"/>
                    <a:pt x="6787" y="1763"/>
                    <a:pt x="6311" y="1763"/>
                  </a:cubicBezTo>
                  <a:lnTo>
                    <a:pt x="4561" y="1763"/>
                  </a:lnTo>
                  <a:cubicBezTo>
                    <a:pt x="4466" y="1763"/>
                    <a:pt x="4394" y="1846"/>
                    <a:pt x="4394" y="1929"/>
                  </a:cubicBezTo>
                  <a:cubicBezTo>
                    <a:pt x="4394" y="2025"/>
                    <a:pt x="4466" y="2096"/>
                    <a:pt x="4561" y="2096"/>
                  </a:cubicBezTo>
                  <a:lnTo>
                    <a:pt x="6311" y="2096"/>
                  </a:lnTo>
                  <a:cubicBezTo>
                    <a:pt x="6609" y="2096"/>
                    <a:pt x="6847" y="2334"/>
                    <a:pt x="6847" y="2632"/>
                  </a:cubicBezTo>
                  <a:lnTo>
                    <a:pt x="6847" y="3156"/>
                  </a:lnTo>
                  <a:cubicBezTo>
                    <a:pt x="6847" y="3441"/>
                    <a:pt x="7085" y="3680"/>
                    <a:pt x="7371" y="3680"/>
                  </a:cubicBezTo>
                  <a:lnTo>
                    <a:pt x="7633" y="3680"/>
                  </a:lnTo>
                  <a:cubicBezTo>
                    <a:pt x="7704" y="3680"/>
                    <a:pt x="7788" y="3703"/>
                    <a:pt x="7847" y="3763"/>
                  </a:cubicBezTo>
                  <a:cubicBezTo>
                    <a:pt x="7907" y="3822"/>
                    <a:pt x="7919" y="3894"/>
                    <a:pt x="7919" y="3977"/>
                  </a:cubicBezTo>
                  <a:cubicBezTo>
                    <a:pt x="7907" y="4108"/>
                    <a:pt x="7776" y="4227"/>
                    <a:pt x="7621" y="4227"/>
                  </a:cubicBezTo>
                  <a:lnTo>
                    <a:pt x="7549" y="4227"/>
                  </a:lnTo>
                  <a:lnTo>
                    <a:pt x="7549" y="4215"/>
                  </a:lnTo>
                  <a:cubicBezTo>
                    <a:pt x="7549" y="4120"/>
                    <a:pt x="7478" y="4049"/>
                    <a:pt x="7383" y="4049"/>
                  </a:cubicBezTo>
                  <a:cubicBezTo>
                    <a:pt x="7299" y="4049"/>
                    <a:pt x="7216" y="4120"/>
                    <a:pt x="7216" y="4215"/>
                  </a:cubicBezTo>
                  <a:cubicBezTo>
                    <a:pt x="7216" y="5370"/>
                    <a:pt x="6264" y="6323"/>
                    <a:pt x="5109" y="6323"/>
                  </a:cubicBezTo>
                  <a:cubicBezTo>
                    <a:pt x="5101" y="6323"/>
                    <a:pt x="5094" y="6323"/>
                    <a:pt x="5087" y="6323"/>
                  </a:cubicBezTo>
                  <a:cubicBezTo>
                    <a:pt x="3930" y="6323"/>
                    <a:pt x="2989" y="5375"/>
                    <a:pt x="2989" y="4215"/>
                  </a:cubicBezTo>
                  <a:cubicBezTo>
                    <a:pt x="2989" y="4120"/>
                    <a:pt x="2918" y="4049"/>
                    <a:pt x="2835" y="4049"/>
                  </a:cubicBezTo>
                  <a:cubicBezTo>
                    <a:pt x="2739" y="4049"/>
                    <a:pt x="2668" y="4120"/>
                    <a:pt x="2668" y="4215"/>
                  </a:cubicBezTo>
                  <a:lnTo>
                    <a:pt x="2668" y="4227"/>
                  </a:lnTo>
                  <a:lnTo>
                    <a:pt x="2561" y="4227"/>
                  </a:lnTo>
                  <a:cubicBezTo>
                    <a:pt x="2489" y="4227"/>
                    <a:pt x="2418" y="4192"/>
                    <a:pt x="2358" y="4132"/>
                  </a:cubicBezTo>
                  <a:cubicBezTo>
                    <a:pt x="2299" y="4073"/>
                    <a:pt x="2275" y="4001"/>
                    <a:pt x="2275" y="3930"/>
                  </a:cubicBezTo>
                  <a:cubicBezTo>
                    <a:pt x="2299" y="3799"/>
                    <a:pt x="2430" y="3680"/>
                    <a:pt x="2573" y="3680"/>
                  </a:cubicBezTo>
                  <a:lnTo>
                    <a:pt x="2811" y="3680"/>
                  </a:lnTo>
                  <a:cubicBezTo>
                    <a:pt x="3097" y="3680"/>
                    <a:pt x="3335" y="3441"/>
                    <a:pt x="3335" y="3156"/>
                  </a:cubicBezTo>
                  <a:lnTo>
                    <a:pt x="3335" y="2632"/>
                  </a:lnTo>
                  <a:cubicBezTo>
                    <a:pt x="3335" y="2334"/>
                    <a:pt x="3573" y="2096"/>
                    <a:pt x="3870" y="2096"/>
                  </a:cubicBezTo>
                  <a:cubicBezTo>
                    <a:pt x="3954" y="2096"/>
                    <a:pt x="4037" y="2025"/>
                    <a:pt x="4037" y="1929"/>
                  </a:cubicBezTo>
                  <a:cubicBezTo>
                    <a:pt x="4037" y="1846"/>
                    <a:pt x="3954" y="1763"/>
                    <a:pt x="3870" y="1763"/>
                  </a:cubicBezTo>
                  <a:cubicBezTo>
                    <a:pt x="3394" y="1763"/>
                    <a:pt x="3013" y="2156"/>
                    <a:pt x="3013" y="2632"/>
                  </a:cubicBezTo>
                  <a:lnTo>
                    <a:pt x="3013" y="3156"/>
                  </a:lnTo>
                  <a:cubicBezTo>
                    <a:pt x="3013" y="3251"/>
                    <a:pt x="2918" y="3346"/>
                    <a:pt x="2811" y="3346"/>
                  </a:cubicBezTo>
                  <a:lnTo>
                    <a:pt x="2620" y="3346"/>
                  </a:lnTo>
                  <a:lnTo>
                    <a:pt x="2620" y="870"/>
                  </a:lnTo>
                  <a:cubicBezTo>
                    <a:pt x="2620" y="572"/>
                    <a:pt x="2858" y="334"/>
                    <a:pt x="3156" y="334"/>
                  </a:cubicBezTo>
                  <a:close/>
                  <a:moveTo>
                    <a:pt x="6549" y="6204"/>
                  </a:moveTo>
                  <a:lnTo>
                    <a:pt x="6549" y="6632"/>
                  </a:lnTo>
                  <a:cubicBezTo>
                    <a:pt x="6549" y="6811"/>
                    <a:pt x="6621" y="6990"/>
                    <a:pt x="6764" y="7121"/>
                  </a:cubicBezTo>
                  <a:lnTo>
                    <a:pt x="7085" y="7454"/>
                  </a:lnTo>
                  <a:lnTo>
                    <a:pt x="7085" y="8085"/>
                  </a:lnTo>
                  <a:lnTo>
                    <a:pt x="7061" y="8085"/>
                  </a:lnTo>
                  <a:cubicBezTo>
                    <a:pt x="7061" y="9097"/>
                    <a:pt x="6264" y="9930"/>
                    <a:pt x="5287" y="10014"/>
                  </a:cubicBezTo>
                  <a:lnTo>
                    <a:pt x="5287" y="9835"/>
                  </a:lnTo>
                  <a:cubicBezTo>
                    <a:pt x="5287" y="9752"/>
                    <a:pt x="5204" y="9668"/>
                    <a:pt x="5121" y="9668"/>
                  </a:cubicBezTo>
                  <a:cubicBezTo>
                    <a:pt x="5037" y="9668"/>
                    <a:pt x="4954" y="9752"/>
                    <a:pt x="4954" y="9835"/>
                  </a:cubicBezTo>
                  <a:lnTo>
                    <a:pt x="4954" y="10014"/>
                  </a:lnTo>
                  <a:cubicBezTo>
                    <a:pt x="3966" y="9930"/>
                    <a:pt x="3192" y="9097"/>
                    <a:pt x="3192" y="8085"/>
                  </a:cubicBezTo>
                  <a:lnTo>
                    <a:pt x="3192" y="7442"/>
                  </a:lnTo>
                  <a:lnTo>
                    <a:pt x="3513" y="7109"/>
                  </a:lnTo>
                  <a:cubicBezTo>
                    <a:pt x="3644" y="6978"/>
                    <a:pt x="3728" y="6811"/>
                    <a:pt x="3728" y="6620"/>
                  </a:cubicBezTo>
                  <a:lnTo>
                    <a:pt x="3728" y="6204"/>
                  </a:lnTo>
                  <a:cubicBezTo>
                    <a:pt x="4120" y="6489"/>
                    <a:pt x="4621" y="6668"/>
                    <a:pt x="5132" y="6668"/>
                  </a:cubicBezTo>
                  <a:cubicBezTo>
                    <a:pt x="5668" y="6668"/>
                    <a:pt x="6145" y="6501"/>
                    <a:pt x="6549" y="6204"/>
                  </a:cubicBezTo>
                  <a:close/>
                  <a:moveTo>
                    <a:pt x="3168" y="1"/>
                  </a:moveTo>
                  <a:cubicBezTo>
                    <a:pt x="2692" y="1"/>
                    <a:pt x="2311" y="382"/>
                    <a:pt x="2311" y="858"/>
                  </a:cubicBezTo>
                  <a:lnTo>
                    <a:pt x="2311" y="3394"/>
                  </a:lnTo>
                  <a:cubicBezTo>
                    <a:pt x="2120" y="3477"/>
                    <a:pt x="1977" y="3656"/>
                    <a:pt x="1965" y="3870"/>
                  </a:cubicBezTo>
                  <a:cubicBezTo>
                    <a:pt x="1954" y="4037"/>
                    <a:pt x="2013" y="4215"/>
                    <a:pt x="2120" y="4334"/>
                  </a:cubicBezTo>
                  <a:cubicBezTo>
                    <a:pt x="2239" y="4454"/>
                    <a:pt x="2394" y="4525"/>
                    <a:pt x="2561" y="4525"/>
                  </a:cubicBezTo>
                  <a:lnTo>
                    <a:pt x="2680" y="4525"/>
                  </a:lnTo>
                  <a:cubicBezTo>
                    <a:pt x="2751" y="5049"/>
                    <a:pt x="2989" y="5525"/>
                    <a:pt x="3347" y="5894"/>
                  </a:cubicBezTo>
                  <a:lnTo>
                    <a:pt x="3347" y="6609"/>
                  </a:lnTo>
                  <a:cubicBezTo>
                    <a:pt x="3347" y="6716"/>
                    <a:pt x="3311" y="6799"/>
                    <a:pt x="3251" y="6859"/>
                  </a:cubicBezTo>
                  <a:lnTo>
                    <a:pt x="2632" y="7466"/>
                  </a:lnTo>
                  <a:cubicBezTo>
                    <a:pt x="2573" y="7525"/>
                    <a:pt x="2513" y="7561"/>
                    <a:pt x="2442" y="7573"/>
                  </a:cubicBezTo>
                  <a:lnTo>
                    <a:pt x="1299" y="7787"/>
                  </a:lnTo>
                  <a:cubicBezTo>
                    <a:pt x="549" y="7918"/>
                    <a:pt x="1" y="8573"/>
                    <a:pt x="1" y="9335"/>
                  </a:cubicBezTo>
                  <a:lnTo>
                    <a:pt x="1" y="11038"/>
                  </a:lnTo>
                  <a:cubicBezTo>
                    <a:pt x="1" y="11133"/>
                    <a:pt x="72" y="11204"/>
                    <a:pt x="168" y="11204"/>
                  </a:cubicBezTo>
                  <a:cubicBezTo>
                    <a:pt x="251" y="11204"/>
                    <a:pt x="334" y="11133"/>
                    <a:pt x="334" y="11038"/>
                  </a:cubicBezTo>
                  <a:lnTo>
                    <a:pt x="334" y="9335"/>
                  </a:lnTo>
                  <a:cubicBezTo>
                    <a:pt x="334" y="8740"/>
                    <a:pt x="763" y="8216"/>
                    <a:pt x="1358" y="8109"/>
                  </a:cubicBezTo>
                  <a:lnTo>
                    <a:pt x="2120" y="7978"/>
                  </a:lnTo>
                  <a:lnTo>
                    <a:pt x="2120" y="11061"/>
                  </a:lnTo>
                  <a:cubicBezTo>
                    <a:pt x="2120" y="11145"/>
                    <a:pt x="2192" y="11216"/>
                    <a:pt x="2275" y="11216"/>
                  </a:cubicBezTo>
                  <a:cubicBezTo>
                    <a:pt x="2370" y="11216"/>
                    <a:pt x="2442" y="11145"/>
                    <a:pt x="2442" y="11061"/>
                  </a:cubicBezTo>
                  <a:lnTo>
                    <a:pt x="2442" y="7918"/>
                  </a:lnTo>
                  <a:lnTo>
                    <a:pt x="2501" y="7894"/>
                  </a:lnTo>
                  <a:cubicBezTo>
                    <a:pt x="2620" y="7883"/>
                    <a:pt x="2727" y="7823"/>
                    <a:pt x="2835" y="7752"/>
                  </a:cubicBezTo>
                  <a:lnTo>
                    <a:pt x="2835" y="8061"/>
                  </a:lnTo>
                  <a:cubicBezTo>
                    <a:pt x="2835" y="9311"/>
                    <a:pt x="3847" y="10347"/>
                    <a:pt x="5109" y="10347"/>
                  </a:cubicBezTo>
                  <a:cubicBezTo>
                    <a:pt x="6359" y="10347"/>
                    <a:pt x="7383" y="9335"/>
                    <a:pt x="7383" y="8061"/>
                  </a:cubicBezTo>
                  <a:lnTo>
                    <a:pt x="7383" y="7752"/>
                  </a:lnTo>
                  <a:cubicBezTo>
                    <a:pt x="7478" y="7823"/>
                    <a:pt x="7597" y="7883"/>
                    <a:pt x="7716" y="7894"/>
                  </a:cubicBezTo>
                  <a:lnTo>
                    <a:pt x="7776" y="7918"/>
                  </a:lnTo>
                  <a:lnTo>
                    <a:pt x="7776" y="8240"/>
                  </a:lnTo>
                  <a:cubicBezTo>
                    <a:pt x="7776" y="8335"/>
                    <a:pt x="7847" y="8406"/>
                    <a:pt x="7930" y="8406"/>
                  </a:cubicBezTo>
                  <a:cubicBezTo>
                    <a:pt x="8026" y="8406"/>
                    <a:pt x="8097" y="8335"/>
                    <a:pt x="8097" y="8240"/>
                  </a:cubicBezTo>
                  <a:lnTo>
                    <a:pt x="8097" y="7978"/>
                  </a:lnTo>
                  <a:lnTo>
                    <a:pt x="8859" y="8109"/>
                  </a:lnTo>
                  <a:cubicBezTo>
                    <a:pt x="9454" y="8216"/>
                    <a:pt x="9883" y="8728"/>
                    <a:pt x="9883" y="9323"/>
                  </a:cubicBezTo>
                  <a:lnTo>
                    <a:pt x="9883" y="11038"/>
                  </a:lnTo>
                  <a:cubicBezTo>
                    <a:pt x="9883" y="11133"/>
                    <a:pt x="9955" y="11204"/>
                    <a:pt x="10050" y="11204"/>
                  </a:cubicBezTo>
                  <a:cubicBezTo>
                    <a:pt x="10133" y="11204"/>
                    <a:pt x="10205" y="11133"/>
                    <a:pt x="10205" y="11038"/>
                  </a:cubicBezTo>
                  <a:lnTo>
                    <a:pt x="10205" y="9323"/>
                  </a:lnTo>
                  <a:cubicBezTo>
                    <a:pt x="10181" y="8585"/>
                    <a:pt x="9645" y="7930"/>
                    <a:pt x="8907" y="7799"/>
                  </a:cubicBezTo>
                  <a:lnTo>
                    <a:pt x="7752" y="7585"/>
                  </a:lnTo>
                  <a:cubicBezTo>
                    <a:pt x="7680" y="7573"/>
                    <a:pt x="7621" y="7549"/>
                    <a:pt x="7561" y="7490"/>
                  </a:cubicBezTo>
                  <a:lnTo>
                    <a:pt x="6954" y="6870"/>
                  </a:lnTo>
                  <a:cubicBezTo>
                    <a:pt x="6883" y="6799"/>
                    <a:pt x="6847" y="6716"/>
                    <a:pt x="6847" y="6620"/>
                  </a:cubicBezTo>
                  <a:lnTo>
                    <a:pt x="6847" y="5906"/>
                  </a:lnTo>
                  <a:cubicBezTo>
                    <a:pt x="7204" y="5549"/>
                    <a:pt x="7442" y="5073"/>
                    <a:pt x="7514" y="4537"/>
                  </a:cubicBezTo>
                  <a:lnTo>
                    <a:pt x="7621" y="4537"/>
                  </a:lnTo>
                  <a:cubicBezTo>
                    <a:pt x="7954" y="4537"/>
                    <a:pt x="8216" y="4299"/>
                    <a:pt x="8252" y="4001"/>
                  </a:cubicBezTo>
                  <a:cubicBezTo>
                    <a:pt x="8264" y="3834"/>
                    <a:pt x="8204" y="3656"/>
                    <a:pt x="8097" y="3537"/>
                  </a:cubicBezTo>
                  <a:cubicBezTo>
                    <a:pt x="8038" y="3477"/>
                    <a:pt x="7978" y="3441"/>
                    <a:pt x="7907" y="3394"/>
                  </a:cubicBezTo>
                  <a:lnTo>
                    <a:pt x="7907" y="858"/>
                  </a:lnTo>
                  <a:cubicBezTo>
                    <a:pt x="7907" y="382"/>
                    <a:pt x="7514" y="1"/>
                    <a:pt x="7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7" name="Google Shape;570;p56">
              <a:extLst>
                <a:ext uri="{FF2B5EF4-FFF2-40B4-BE49-F238E27FC236}">
                  <a16:creationId xmlns:a16="http://schemas.microsoft.com/office/drawing/2014/main" id="{3F3CC657-658D-0EE8-5F80-1D4DD6C5E497}"/>
                </a:ext>
              </a:extLst>
            </p:cNvPr>
            <p:cNvSpPr/>
            <p:nvPr/>
          </p:nvSpPr>
          <p:spPr>
            <a:xfrm>
              <a:off x="5865225" y="1594842"/>
              <a:ext cx="22683" cy="12894"/>
            </a:xfrm>
            <a:custGeom>
              <a:avLst/>
              <a:gdLst/>
              <a:ahLst/>
              <a:cxnLst/>
              <a:rect l="l" t="t" r="r" b="b"/>
              <a:pathLst>
                <a:path w="716" h="407" extrusionOk="0">
                  <a:moveTo>
                    <a:pt x="191" y="0"/>
                  </a:moveTo>
                  <a:cubicBezTo>
                    <a:pt x="104" y="0"/>
                    <a:pt x="24" y="58"/>
                    <a:pt x="13" y="145"/>
                  </a:cubicBezTo>
                  <a:cubicBezTo>
                    <a:pt x="1" y="228"/>
                    <a:pt x="60" y="323"/>
                    <a:pt x="156" y="335"/>
                  </a:cubicBezTo>
                  <a:lnTo>
                    <a:pt x="513" y="407"/>
                  </a:lnTo>
                  <a:lnTo>
                    <a:pt x="537" y="407"/>
                  </a:lnTo>
                  <a:cubicBezTo>
                    <a:pt x="608" y="407"/>
                    <a:pt x="691" y="347"/>
                    <a:pt x="703" y="276"/>
                  </a:cubicBezTo>
                  <a:cubicBezTo>
                    <a:pt x="715" y="181"/>
                    <a:pt x="656" y="97"/>
                    <a:pt x="572" y="85"/>
                  </a:cubicBezTo>
                  <a:lnTo>
                    <a:pt x="215" y="2"/>
                  </a:lnTo>
                  <a:cubicBezTo>
                    <a:pt x="207" y="1"/>
                    <a:pt x="199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8" name="Google Shape;571;p56">
              <a:extLst>
                <a:ext uri="{FF2B5EF4-FFF2-40B4-BE49-F238E27FC236}">
                  <a16:creationId xmlns:a16="http://schemas.microsoft.com/office/drawing/2014/main" id="{475866A7-7060-8016-5CA8-BF75B8F93864}"/>
                </a:ext>
              </a:extLst>
            </p:cNvPr>
            <p:cNvSpPr/>
            <p:nvPr/>
          </p:nvSpPr>
          <p:spPr>
            <a:xfrm>
              <a:off x="5931627" y="1594462"/>
              <a:ext cx="23412" cy="12894"/>
            </a:xfrm>
            <a:custGeom>
              <a:avLst/>
              <a:gdLst/>
              <a:ahLst/>
              <a:cxnLst/>
              <a:rect l="l" t="t" r="r" b="b"/>
              <a:pathLst>
                <a:path w="739" h="407" extrusionOk="0">
                  <a:moveTo>
                    <a:pt x="534" y="1"/>
                  </a:moveTo>
                  <a:cubicBezTo>
                    <a:pt x="527" y="1"/>
                    <a:pt x="519" y="1"/>
                    <a:pt x="512" y="2"/>
                  </a:cubicBezTo>
                  <a:lnTo>
                    <a:pt x="155" y="73"/>
                  </a:lnTo>
                  <a:cubicBezTo>
                    <a:pt x="60" y="97"/>
                    <a:pt x="0" y="181"/>
                    <a:pt x="12" y="276"/>
                  </a:cubicBezTo>
                  <a:cubicBezTo>
                    <a:pt x="36" y="347"/>
                    <a:pt x="107" y="407"/>
                    <a:pt x="179" y="407"/>
                  </a:cubicBezTo>
                  <a:lnTo>
                    <a:pt x="215" y="407"/>
                  </a:lnTo>
                  <a:lnTo>
                    <a:pt x="572" y="335"/>
                  </a:lnTo>
                  <a:cubicBezTo>
                    <a:pt x="679" y="312"/>
                    <a:pt x="739" y="228"/>
                    <a:pt x="703" y="133"/>
                  </a:cubicBezTo>
                  <a:cubicBezTo>
                    <a:pt x="692" y="57"/>
                    <a:pt x="611" y="1"/>
                    <a:pt x="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9" name="Google Shape;572;p56">
              <a:extLst>
                <a:ext uri="{FF2B5EF4-FFF2-40B4-BE49-F238E27FC236}">
                  <a16:creationId xmlns:a16="http://schemas.microsoft.com/office/drawing/2014/main" id="{68A9DE09-043F-967D-780C-0636BAD14DF5}"/>
                </a:ext>
              </a:extLst>
            </p:cNvPr>
            <p:cNvSpPr/>
            <p:nvPr/>
          </p:nvSpPr>
          <p:spPr>
            <a:xfrm>
              <a:off x="5993846" y="1778586"/>
              <a:ext cx="10613" cy="77363"/>
            </a:xfrm>
            <a:custGeom>
              <a:avLst/>
              <a:gdLst/>
              <a:ahLst/>
              <a:cxnLst/>
              <a:rect l="l" t="t" r="r" b="b"/>
              <a:pathLst>
                <a:path w="335" h="244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2274"/>
                  </a:lnTo>
                  <a:cubicBezTo>
                    <a:pt x="1" y="2358"/>
                    <a:pt x="84" y="2441"/>
                    <a:pt x="168" y="2441"/>
                  </a:cubicBezTo>
                  <a:cubicBezTo>
                    <a:pt x="251" y="2441"/>
                    <a:pt x="334" y="2358"/>
                    <a:pt x="334" y="2274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271" name="Ábra 270" descr="Villanykörte">
            <a:extLst>
              <a:ext uri="{FF2B5EF4-FFF2-40B4-BE49-F238E27FC236}">
                <a16:creationId xmlns:a16="http://schemas.microsoft.com/office/drawing/2014/main" id="{168136ED-1891-1953-1FED-72A97B6AB29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80424" y="2567848"/>
            <a:ext cx="542529" cy="542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DE305EE7-700D-379D-CF42-E35523CB94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165304"/>
              </p:ext>
            </p:extLst>
          </p:nvPr>
        </p:nvGraphicFramePr>
        <p:xfrm>
          <a:off x="645265" y="3554115"/>
          <a:ext cx="3202835" cy="9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2F848EAA-32A5-7836-ACED-C34176941E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0007506"/>
              </p:ext>
            </p:extLst>
          </p:nvPr>
        </p:nvGraphicFramePr>
        <p:xfrm>
          <a:off x="4128901" y="3498840"/>
          <a:ext cx="4070171" cy="1140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32" name="Google Shape;332;p47"/>
          <p:cNvSpPr txBox="1"/>
          <p:nvPr/>
        </p:nvSpPr>
        <p:spPr>
          <a:xfrm>
            <a:off x="2338229" y="2473193"/>
            <a:ext cx="989443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algn="ctr"/>
            <a:r>
              <a:rPr lang="hu-HU" sz="2200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Okt 20.</a:t>
            </a:r>
            <a:endParaRPr sz="2200" b="1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33" name="Google Shape;333;p47"/>
          <p:cNvSpPr txBox="1"/>
          <p:nvPr/>
        </p:nvSpPr>
        <p:spPr>
          <a:xfrm>
            <a:off x="6055371" y="2490435"/>
            <a:ext cx="1069344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200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Okt 21.</a:t>
            </a:r>
            <a:endParaRPr sz="2200" b="1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cxnSp>
        <p:nvCxnSpPr>
          <p:cNvPr id="335" name="Google Shape;335;p47"/>
          <p:cNvCxnSpPr>
            <a:cxnSpLocks/>
          </p:cNvCxnSpPr>
          <p:nvPr/>
        </p:nvCxnSpPr>
        <p:spPr>
          <a:xfrm>
            <a:off x="6778385" y="2908942"/>
            <a:ext cx="101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338" name="Google Shape;338;p47"/>
          <p:cNvGrpSpPr/>
          <p:nvPr/>
        </p:nvGrpSpPr>
        <p:grpSpPr>
          <a:xfrm>
            <a:off x="1" y="2700801"/>
            <a:ext cx="6842067" cy="779711"/>
            <a:chOff x="-952500" y="2700800"/>
            <a:chExt cx="6842067" cy="779711"/>
          </a:xfrm>
        </p:grpSpPr>
        <p:grpSp>
          <p:nvGrpSpPr>
            <p:cNvPr id="339" name="Google Shape;339;p47"/>
            <p:cNvGrpSpPr/>
            <p:nvPr/>
          </p:nvGrpSpPr>
          <p:grpSpPr>
            <a:xfrm>
              <a:off x="-952500" y="2819392"/>
              <a:ext cx="6842067" cy="661119"/>
              <a:chOff x="-952500" y="2991613"/>
              <a:chExt cx="6842067" cy="661119"/>
            </a:xfrm>
          </p:grpSpPr>
          <p:cxnSp>
            <p:nvCxnSpPr>
              <p:cNvPr id="340" name="Google Shape;340;p47"/>
              <p:cNvCxnSpPr>
                <a:cxnSpLocks/>
                <a:stCxn id="341" idx="6"/>
                <a:endCxn id="342" idx="2"/>
              </p:cNvCxnSpPr>
              <p:nvPr/>
            </p:nvCxnSpPr>
            <p:spPr>
              <a:xfrm>
                <a:off x="1319205" y="3081163"/>
                <a:ext cx="355951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41" name="Google Shape;341;p47"/>
              <p:cNvSpPr/>
              <p:nvPr/>
            </p:nvSpPr>
            <p:spPr>
              <a:xfrm>
                <a:off x="1140105" y="2991613"/>
                <a:ext cx="179100" cy="1791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 sz="1600" dirty="0">
                  <a:solidFill>
                    <a:srgbClr val="36F39D"/>
                  </a:solidFill>
                  <a:latin typeface="Inknut Antiqua"/>
                  <a:ea typeface="Inknut Antiqua"/>
                  <a:cs typeface="Inknut Antiqua"/>
                  <a:sym typeface="Inknut Antiqua"/>
                </a:endParaRPr>
              </a:p>
            </p:txBody>
          </p:sp>
          <p:cxnSp>
            <p:nvCxnSpPr>
              <p:cNvPr id="343" name="Google Shape;343;p47"/>
              <p:cNvCxnSpPr>
                <a:cxnSpLocks/>
                <a:stCxn id="342" idx="6"/>
              </p:cNvCxnSpPr>
              <p:nvPr/>
            </p:nvCxnSpPr>
            <p:spPr>
              <a:xfrm>
                <a:off x="5057815" y="3081163"/>
                <a:ext cx="8317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4" name="Google Shape;344;p47"/>
              <p:cNvCxnSpPr>
                <a:cxnSpLocks/>
                <a:stCxn id="341" idx="2"/>
              </p:cNvCxnSpPr>
              <p:nvPr/>
            </p:nvCxnSpPr>
            <p:spPr>
              <a:xfrm flipH="1">
                <a:off x="-952500" y="3081163"/>
                <a:ext cx="2092605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42" name="Google Shape;342;p47"/>
              <p:cNvSpPr/>
              <p:nvPr/>
            </p:nvSpPr>
            <p:spPr>
              <a:xfrm>
                <a:off x="4878715" y="2991613"/>
                <a:ext cx="179100" cy="1791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 sz="1600" dirty="0">
                  <a:solidFill>
                    <a:srgbClr val="36F39D"/>
                  </a:solidFill>
                  <a:latin typeface="Inknut Antiqua"/>
                  <a:ea typeface="Inknut Antiqua"/>
                  <a:cs typeface="Inknut Antiqua"/>
                  <a:sym typeface="Inknut Antiqua"/>
                </a:endParaRPr>
              </a:p>
            </p:txBody>
          </p:sp>
          <p:cxnSp>
            <p:nvCxnSpPr>
              <p:cNvPr id="345" name="Google Shape;345;p47"/>
              <p:cNvCxnSpPr>
                <a:cxnSpLocks/>
                <a:endCxn id="341" idx="4"/>
              </p:cNvCxnSpPr>
              <p:nvPr/>
            </p:nvCxnSpPr>
            <p:spPr>
              <a:xfrm flipV="1">
                <a:off x="1229655" y="3170713"/>
                <a:ext cx="0" cy="48201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Google Shape;346;p47"/>
              <p:cNvCxnSpPr>
                <a:cxnSpLocks/>
                <a:stCxn id="342" idx="4"/>
              </p:cNvCxnSpPr>
              <p:nvPr/>
            </p:nvCxnSpPr>
            <p:spPr>
              <a:xfrm flipH="1">
                <a:off x="4968240" y="3170713"/>
                <a:ext cx="25" cy="46617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9" name="Google Shape;349;p47"/>
            <p:cNvSpPr/>
            <p:nvPr/>
          </p:nvSpPr>
          <p:spPr>
            <a:xfrm>
              <a:off x="1024233" y="2702066"/>
              <a:ext cx="413700" cy="413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50" name="Google Shape;350;p47"/>
            <p:cNvSpPr/>
            <p:nvPr/>
          </p:nvSpPr>
          <p:spPr>
            <a:xfrm>
              <a:off x="4761390" y="2700800"/>
              <a:ext cx="413700" cy="413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03B5A5F0-D4FD-596E-91E2-1B287BD9C3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9631065"/>
              </p:ext>
            </p:extLst>
          </p:nvPr>
        </p:nvGraphicFramePr>
        <p:xfrm>
          <a:off x="617681" y="1322777"/>
          <a:ext cx="2981937" cy="79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11" name="Google Shape;345;p47">
            <a:extLst>
              <a:ext uri="{FF2B5EF4-FFF2-40B4-BE49-F238E27FC236}">
                <a16:creationId xmlns:a16="http://schemas.microsoft.com/office/drawing/2014/main" id="{A3D23265-7290-F828-8650-84495ECDA7FC}"/>
              </a:ext>
            </a:extLst>
          </p:cNvPr>
          <p:cNvCxnSpPr>
            <a:cxnSpLocks/>
            <a:stCxn id="341" idx="0"/>
          </p:cNvCxnSpPr>
          <p:nvPr/>
        </p:nvCxnSpPr>
        <p:spPr>
          <a:xfrm flipV="1">
            <a:off x="2182155" y="2174220"/>
            <a:ext cx="0" cy="6451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07A58F8-CD7D-3214-78FC-218BCF685B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0454206"/>
              </p:ext>
            </p:extLst>
          </p:nvPr>
        </p:nvGraphicFramePr>
        <p:xfrm>
          <a:off x="4128902" y="1302381"/>
          <a:ext cx="4016879" cy="871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cxnSp>
        <p:nvCxnSpPr>
          <p:cNvPr id="320" name="Google Shape;346;p47">
            <a:extLst>
              <a:ext uri="{FF2B5EF4-FFF2-40B4-BE49-F238E27FC236}">
                <a16:creationId xmlns:a16="http://schemas.microsoft.com/office/drawing/2014/main" id="{56423107-2A4A-8E4E-91FD-CCB1815E2518}"/>
              </a:ext>
            </a:extLst>
          </p:cNvPr>
          <p:cNvCxnSpPr>
            <a:cxnSpLocks/>
          </p:cNvCxnSpPr>
          <p:nvPr/>
        </p:nvCxnSpPr>
        <p:spPr>
          <a:xfrm>
            <a:off x="5920765" y="2202181"/>
            <a:ext cx="0" cy="6172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" name="Google Shape;558;p56">
            <a:extLst>
              <a:ext uri="{FF2B5EF4-FFF2-40B4-BE49-F238E27FC236}">
                <a16:creationId xmlns:a16="http://schemas.microsoft.com/office/drawing/2014/main" id="{457B4983-5FC4-A9B7-1AB2-41BDC05205FF}"/>
              </a:ext>
            </a:extLst>
          </p:cNvPr>
          <p:cNvGrpSpPr/>
          <p:nvPr/>
        </p:nvGrpSpPr>
        <p:grpSpPr>
          <a:xfrm>
            <a:off x="7787850" y="2296441"/>
            <a:ext cx="389396" cy="464632"/>
            <a:chOff x="5289631" y="1500214"/>
            <a:chExt cx="332355" cy="354974"/>
          </a:xfrm>
        </p:grpSpPr>
        <p:sp>
          <p:nvSpPr>
            <p:cNvPr id="35" name="Google Shape;559;p56">
              <a:extLst>
                <a:ext uri="{FF2B5EF4-FFF2-40B4-BE49-F238E27FC236}">
                  <a16:creationId xmlns:a16="http://schemas.microsoft.com/office/drawing/2014/main" id="{44D31A59-AECD-2F4D-8482-BC070F6845F2}"/>
                </a:ext>
              </a:extLst>
            </p:cNvPr>
            <p:cNvSpPr/>
            <p:nvPr/>
          </p:nvSpPr>
          <p:spPr>
            <a:xfrm>
              <a:off x="5432603" y="1667040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Google Shape;560;p56">
              <a:extLst>
                <a:ext uri="{FF2B5EF4-FFF2-40B4-BE49-F238E27FC236}">
                  <a16:creationId xmlns:a16="http://schemas.microsoft.com/office/drawing/2014/main" id="{D613C4AF-0289-D18C-F929-035487775DA8}"/>
                </a:ext>
              </a:extLst>
            </p:cNvPr>
            <p:cNvSpPr/>
            <p:nvPr/>
          </p:nvSpPr>
          <p:spPr>
            <a:xfrm>
              <a:off x="5416763" y="162807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Google Shape;561;p56">
              <a:extLst>
                <a:ext uri="{FF2B5EF4-FFF2-40B4-BE49-F238E27FC236}">
                  <a16:creationId xmlns:a16="http://schemas.microsoft.com/office/drawing/2014/main" id="{F10F1571-4ED0-5E66-78E7-09DFE764064A}"/>
                </a:ext>
              </a:extLst>
            </p:cNvPr>
            <p:cNvSpPr/>
            <p:nvPr/>
          </p:nvSpPr>
          <p:spPr>
            <a:xfrm>
              <a:off x="5483893" y="1628074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Google Shape;562;p56">
              <a:extLst>
                <a:ext uri="{FF2B5EF4-FFF2-40B4-BE49-F238E27FC236}">
                  <a16:creationId xmlns:a16="http://schemas.microsoft.com/office/drawing/2014/main" id="{27629503-F916-F13E-28CB-B7C70C06D8CE}"/>
                </a:ext>
              </a:extLst>
            </p:cNvPr>
            <p:cNvSpPr/>
            <p:nvPr/>
          </p:nvSpPr>
          <p:spPr>
            <a:xfrm>
              <a:off x="5411093" y="1611474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Google Shape;563;p56">
              <a:extLst>
                <a:ext uri="{FF2B5EF4-FFF2-40B4-BE49-F238E27FC236}">
                  <a16:creationId xmlns:a16="http://schemas.microsoft.com/office/drawing/2014/main" id="{C140B885-94E9-AEF7-B080-4F38129C70B1}"/>
                </a:ext>
              </a:extLst>
            </p:cNvPr>
            <p:cNvSpPr/>
            <p:nvPr/>
          </p:nvSpPr>
          <p:spPr>
            <a:xfrm>
              <a:off x="5478254" y="1611474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Google Shape;564;p56">
              <a:extLst>
                <a:ext uri="{FF2B5EF4-FFF2-40B4-BE49-F238E27FC236}">
                  <a16:creationId xmlns:a16="http://schemas.microsoft.com/office/drawing/2014/main" id="{F43E2D47-C0D5-5BB9-8E2D-3C89BE46B915}"/>
                </a:ext>
              </a:extLst>
            </p:cNvPr>
            <p:cNvSpPr/>
            <p:nvPr/>
          </p:nvSpPr>
          <p:spPr>
            <a:xfrm>
              <a:off x="5289631" y="1500214"/>
              <a:ext cx="332355" cy="354974"/>
            </a:xfrm>
            <a:custGeom>
              <a:avLst/>
              <a:gdLst/>
              <a:ahLst/>
              <a:cxnLst/>
              <a:rect l="l" t="t" r="r" b="b"/>
              <a:pathLst>
                <a:path w="10491" h="11205" extrusionOk="0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1" name="Google Shape;565;p56">
            <a:extLst>
              <a:ext uri="{FF2B5EF4-FFF2-40B4-BE49-F238E27FC236}">
                <a16:creationId xmlns:a16="http://schemas.microsoft.com/office/drawing/2014/main" id="{1069C2EB-F5BA-7F94-A8B7-253B731374D2}"/>
              </a:ext>
            </a:extLst>
          </p:cNvPr>
          <p:cNvGrpSpPr/>
          <p:nvPr/>
        </p:nvGrpSpPr>
        <p:grpSpPr>
          <a:xfrm>
            <a:off x="7738843" y="3005025"/>
            <a:ext cx="486519" cy="504525"/>
            <a:chOff x="5748295" y="1499833"/>
            <a:chExt cx="323294" cy="356115"/>
          </a:xfrm>
        </p:grpSpPr>
        <p:sp>
          <p:nvSpPr>
            <p:cNvPr id="42" name="Google Shape;566;p56">
              <a:extLst>
                <a:ext uri="{FF2B5EF4-FFF2-40B4-BE49-F238E27FC236}">
                  <a16:creationId xmlns:a16="http://schemas.microsoft.com/office/drawing/2014/main" id="{BE5A7133-1E07-27BE-5E1B-E2DDAE9A5604}"/>
                </a:ext>
              </a:extLst>
            </p:cNvPr>
            <p:cNvSpPr/>
            <p:nvPr/>
          </p:nvSpPr>
          <p:spPr>
            <a:xfrm>
              <a:off x="5871276" y="1611474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346"/>
                  </a:lnTo>
                  <a:cubicBezTo>
                    <a:pt x="0" y="429"/>
                    <a:pt x="84" y="513"/>
                    <a:pt x="167" y="513"/>
                  </a:cubicBezTo>
                  <a:cubicBezTo>
                    <a:pt x="250" y="513"/>
                    <a:pt x="334" y="429"/>
                    <a:pt x="334" y="346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Google Shape;567;p56">
              <a:extLst>
                <a:ext uri="{FF2B5EF4-FFF2-40B4-BE49-F238E27FC236}">
                  <a16:creationId xmlns:a16="http://schemas.microsoft.com/office/drawing/2014/main" id="{B7717B8C-59FA-1485-EE59-C24BAF6B4FAB}"/>
                </a:ext>
              </a:extLst>
            </p:cNvPr>
            <p:cNvSpPr/>
            <p:nvPr/>
          </p:nvSpPr>
          <p:spPr>
            <a:xfrm>
              <a:off x="5938406" y="161147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Google Shape;568;p56">
              <a:extLst>
                <a:ext uri="{FF2B5EF4-FFF2-40B4-BE49-F238E27FC236}">
                  <a16:creationId xmlns:a16="http://schemas.microsoft.com/office/drawing/2014/main" id="{7C5B5FD1-11D1-E1F5-1D8A-4A25DA92A42C}"/>
                </a:ext>
              </a:extLst>
            </p:cNvPr>
            <p:cNvSpPr/>
            <p:nvPr/>
          </p:nvSpPr>
          <p:spPr>
            <a:xfrm>
              <a:off x="5887116" y="1650820"/>
              <a:ext cx="45683" cy="15777"/>
            </a:xfrm>
            <a:custGeom>
              <a:avLst/>
              <a:gdLst/>
              <a:ahLst/>
              <a:cxnLst/>
              <a:rect l="l" t="t" r="r" b="b"/>
              <a:pathLst>
                <a:path w="1442" h="498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199"/>
                    <a:pt x="60" y="283"/>
                  </a:cubicBezTo>
                  <a:cubicBezTo>
                    <a:pt x="203" y="414"/>
                    <a:pt x="441" y="497"/>
                    <a:pt x="691" y="497"/>
                  </a:cubicBezTo>
                  <a:cubicBezTo>
                    <a:pt x="965" y="497"/>
                    <a:pt x="1203" y="414"/>
                    <a:pt x="1334" y="283"/>
                  </a:cubicBezTo>
                  <a:cubicBezTo>
                    <a:pt x="1441" y="199"/>
                    <a:pt x="1441" y="104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1" y="45"/>
                  </a:cubicBezTo>
                  <a:cubicBezTo>
                    <a:pt x="1072" y="104"/>
                    <a:pt x="917" y="176"/>
                    <a:pt x="715" y="176"/>
                  </a:cubicBezTo>
                  <a:cubicBezTo>
                    <a:pt x="500" y="176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Google Shape;569;p56">
              <a:extLst>
                <a:ext uri="{FF2B5EF4-FFF2-40B4-BE49-F238E27FC236}">
                  <a16:creationId xmlns:a16="http://schemas.microsoft.com/office/drawing/2014/main" id="{5576328B-2C8F-607F-190E-8C2745357C81}"/>
                </a:ext>
              </a:extLst>
            </p:cNvPr>
            <p:cNvSpPr/>
            <p:nvPr/>
          </p:nvSpPr>
          <p:spPr>
            <a:xfrm>
              <a:off x="5748295" y="1499833"/>
              <a:ext cx="323294" cy="355355"/>
            </a:xfrm>
            <a:custGeom>
              <a:avLst/>
              <a:gdLst/>
              <a:ahLst/>
              <a:cxnLst/>
              <a:rect l="l" t="t" r="r" b="b"/>
              <a:pathLst>
                <a:path w="10205" h="11217" extrusionOk="0">
                  <a:moveTo>
                    <a:pt x="7026" y="334"/>
                  </a:moveTo>
                  <a:cubicBezTo>
                    <a:pt x="7323" y="334"/>
                    <a:pt x="7561" y="572"/>
                    <a:pt x="7561" y="870"/>
                  </a:cubicBezTo>
                  <a:lnTo>
                    <a:pt x="7561" y="3346"/>
                  </a:lnTo>
                  <a:lnTo>
                    <a:pt x="7371" y="3346"/>
                  </a:lnTo>
                  <a:cubicBezTo>
                    <a:pt x="7264" y="3346"/>
                    <a:pt x="7180" y="3251"/>
                    <a:pt x="7180" y="3156"/>
                  </a:cubicBezTo>
                  <a:lnTo>
                    <a:pt x="7180" y="2632"/>
                  </a:lnTo>
                  <a:cubicBezTo>
                    <a:pt x="7180" y="2156"/>
                    <a:pt x="6787" y="1763"/>
                    <a:pt x="6311" y="1763"/>
                  </a:cubicBezTo>
                  <a:lnTo>
                    <a:pt x="4561" y="1763"/>
                  </a:lnTo>
                  <a:cubicBezTo>
                    <a:pt x="4466" y="1763"/>
                    <a:pt x="4394" y="1846"/>
                    <a:pt x="4394" y="1929"/>
                  </a:cubicBezTo>
                  <a:cubicBezTo>
                    <a:pt x="4394" y="2025"/>
                    <a:pt x="4466" y="2096"/>
                    <a:pt x="4561" y="2096"/>
                  </a:cubicBezTo>
                  <a:lnTo>
                    <a:pt x="6311" y="2096"/>
                  </a:lnTo>
                  <a:cubicBezTo>
                    <a:pt x="6609" y="2096"/>
                    <a:pt x="6847" y="2334"/>
                    <a:pt x="6847" y="2632"/>
                  </a:cubicBezTo>
                  <a:lnTo>
                    <a:pt x="6847" y="3156"/>
                  </a:lnTo>
                  <a:cubicBezTo>
                    <a:pt x="6847" y="3441"/>
                    <a:pt x="7085" y="3680"/>
                    <a:pt x="7371" y="3680"/>
                  </a:cubicBezTo>
                  <a:lnTo>
                    <a:pt x="7633" y="3680"/>
                  </a:lnTo>
                  <a:cubicBezTo>
                    <a:pt x="7704" y="3680"/>
                    <a:pt x="7788" y="3703"/>
                    <a:pt x="7847" y="3763"/>
                  </a:cubicBezTo>
                  <a:cubicBezTo>
                    <a:pt x="7907" y="3822"/>
                    <a:pt x="7919" y="3894"/>
                    <a:pt x="7919" y="3977"/>
                  </a:cubicBezTo>
                  <a:cubicBezTo>
                    <a:pt x="7907" y="4108"/>
                    <a:pt x="7776" y="4227"/>
                    <a:pt x="7621" y="4227"/>
                  </a:cubicBezTo>
                  <a:lnTo>
                    <a:pt x="7549" y="4227"/>
                  </a:lnTo>
                  <a:lnTo>
                    <a:pt x="7549" y="4215"/>
                  </a:lnTo>
                  <a:cubicBezTo>
                    <a:pt x="7549" y="4120"/>
                    <a:pt x="7478" y="4049"/>
                    <a:pt x="7383" y="4049"/>
                  </a:cubicBezTo>
                  <a:cubicBezTo>
                    <a:pt x="7299" y="4049"/>
                    <a:pt x="7216" y="4120"/>
                    <a:pt x="7216" y="4215"/>
                  </a:cubicBezTo>
                  <a:cubicBezTo>
                    <a:pt x="7216" y="5370"/>
                    <a:pt x="6264" y="6323"/>
                    <a:pt x="5109" y="6323"/>
                  </a:cubicBezTo>
                  <a:cubicBezTo>
                    <a:pt x="5101" y="6323"/>
                    <a:pt x="5094" y="6323"/>
                    <a:pt x="5087" y="6323"/>
                  </a:cubicBezTo>
                  <a:cubicBezTo>
                    <a:pt x="3930" y="6323"/>
                    <a:pt x="2989" y="5375"/>
                    <a:pt x="2989" y="4215"/>
                  </a:cubicBezTo>
                  <a:cubicBezTo>
                    <a:pt x="2989" y="4120"/>
                    <a:pt x="2918" y="4049"/>
                    <a:pt x="2835" y="4049"/>
                  </a:cubicBezTo>
                  <a:cubicBezTo>
                    <a:pt x="2739" y="4049"/>
                    <a:pt x="2668" y="4120"/>
                    <a:pt x="2668" y="4215"/>
                  </a:cubicBezTo>
                  <a:lnTo>
                    <a:pt x="2668" y="4227"/>
                  </a:lnTo>
                  <a:lnTo>
                    <a:pt x="2561" y="4227"/>
                  </a:lnTo>
                  <a:cubicBezTo>
                    <a:pt x="2489" y="4227"/>
                    <a:pt x="2418" y="4192"/>
                    <a:pt x="2358" y="4132"/>
                  </a:cubicBezTo>
                  <a:cubicBezTo>
                    <a:pt x="2299" y="4073"/>
                    <a:pt x="2275" y="4001"/>
                    <a:pt x="2275" y="3930"/>
                  </a:cubicBezTo>
                  <a:cubicBezTo>
                    <a:pt x="2299" y="3799"/>
                    <a:pt x="2430" y="3680"/>
                    <a:pt x="2573" y="3680"/>
                  </a:cubicBezTo>
                  <a:lnTo>
                    <a:pt x="2811" y="3680"/>
                  </a:lnTo>
                  <a:cubicBezTo>
                    <a:pt x="3097" y="3680"/>
                    <a:pt x="3335" y="3441"/>
                    <a:pt x="3335" y="3156"/>
                  </a:cubicBezTo>
                  <a:lnTo>
                    <a:pt x="3335" y="2632"/>
                  </a:lnTo>
                  <a:cubicBezTo>
                    <a:pt x="3335" y="2334"/>
                    <a:pt x="3573" y="2096"/>
                    <a:pt x="3870" y="2096"/>
                  </a:cubicBezTo>
                  <a:cubicBezTo>
                    <a:pt x="3954" y="2096"/>
                    <a:pt x="4037" y="2025"/>
                    <a:pt x="4037" y="1929"/>
                  </a:cubicBezTo>
                  <a:cubicBezTo>
                    <a:pt x="4037" y="1846"/>
                    <a:pt x="3954" y="1763"/>
                    <a:pt x="3870" y="1763"/>
                  </a:cubicBezTo>
                  <a:cubicBezTo>
                    <a:pt x="3394" y="1763"/>
                    <a:pt x="3013" y="2156"/>
                    <a:pt x="3013" y="2632"/>
                  </a:cubicBezTo>
                  <a:lnTo>
                    <a:pt x="3013" y="3156"/>
                  </a:lnTo>
                  <a:cubicBezTo>
                    <a:pt x="3013" y="3251"/>
                    <a:pt x="2918" y="3346"/>
                    <a:pt x="2811" y="3346"/>
                  </a:cubicBezTo>
                  <a:lnTo>
                    <a:pt x="2620" y="3346"/>
                  </a:lnTo>
                  <a:lnTo>
                    <a:pt x="2620" y="870"/>
                  </a:lnTo>
                  <a:cubicBezTo>
                    <a:pt x="2620" y="572"/>
                    <a:pt x="2858" y="334"/>
                    <a:pt x="3156" y="334"/>
                  </a:cubicBezTo>
                  <a:close/>
                  <a:moveTo>
                    <a:pt x="6549" y="6204"/>
                  </a:moveTo>
                  <a:lnTo>
                    <a:pt x="6549" y="6632"/>
                  </a:lnTo>
                  <a:cubicBezTo>
                    <a:pt x="6549" y="6811"/>
                    <a:pt x="6621" y="6990"/>
                    <a:pt x="6764" y="7121"/>
                  </a:cubicBezTo>
                  <a:lnTo>
                    <a:pt x="7085" y="7454"/>
                  </a:lnTo>
                  <a:lnTo>
                    <a:pt x="7085" y="8085"/>
                  </a:lnTo>
                  <a:lnTo>
                    <a:pt x="7061" y="8085"/>
                  </a:lnTo>
                  <a:cubicBezTo>
                    <a:pt x="7061" y="9097"/>
                    <a:pt x="6264" y="9930"/>
                    <a:pt x="5287" y="10014"/>
                  </a:cubicBezTo>
                  <a:lnTo>
                    <a:pt x="5287" y="9835"/>
                  </a:lnTo>
                  <a:cubicBezTo>
                    <a:pt x="5287" y="9752"/>
                    <a:pt x="5204" y="9668"/>
                    <a:pt x="5121" y="9668"/>
                  </a:cubicBezTo>
                  <a:cubicBezTo>
                    <a:pt x="5037" y="9668"/>
                    <a:pt x="4954" y="9752"/>
                    <a:pt x="4954" y="9835"/>
                  </a:cubicBezTo>
                  <a:lnTo>
                    <a:pt x="4954" y="10014"/>
                  </a:lnTo>
                  <a:cubicBezTo>
                    <a:pt x="3966" y="9930"/>
                    <a:pt x="3192" y="9097"/>
                    <a:pt x="3192" y="8085"/>
                  </a:cubicBezTo>
                  <a:lnTo>
                    <a:pt x="3192" y="7442"/>
                  </a:lnTo>
                  <a:lnTo>
                    <a:pt x="3513" y="7109"/>
                  </a:lnTo>
                  <a:cubicBezTo>
                    <a:pt x="3644" y="6978"/>
                    <a:pt x="3728" y="6811"/>
                    <a:pt x="3728" y="6620"/>
                  </a:cubicBezTo>
                  <a:lnTo>
                    <a:pt x="3728" y="6204"/>
                  </a:lnTo>
                  <a:cubicBezTo>
                    <a:pt x="4120" y="6489"/>
                    <a:pt x="4621" y="6668"/>
                    <a:pt x="5132" y="6668"/>
                  </a:cubicBezTo>
                  <a:cubicBezTo>
                    <a:pt x="5668" y="6668"/>
                    <a:pt x="6145" y="6501"/>
                    <a:pt x="6549" y="6204"/>
                  </a:cubicBezTo>
                  <a:close/>
                  <a:moveTo>
                    <a:pt x="3168" y="1"/>
                  </a:moveTo>
                  <a:cubicBezTo>
                    <a:pt x="2692" y="1"/>
                    <a:pt x="2311" y="382"/>
                    <a:pt x="2311" y="858"/>
                  </a:cubicBezTo>
                  <a:lnTo>
                    <a:pt x="2311" y="3394"/>
                  </a:lnTo>
                  <a:cubicBezTo>
                    <a:pt x="2120" y="3477"/>
                    <a:pt x="1977" y="3656"/>
                    <a:pt x="1965" y="3870"/>
                  </a:cubicBezTo>
                  <a:cubicBezTo>
                    <a:pt x="1954" y="4037"/>
                    <a:pt x="2013" y="4215"/>
                    <a:pt x="2120" y="4334"/>
                  </a:cubicBezTo>
                  <a:cubicBezTo>
                    <a:pt x="2239" y="4454"/>
                    <a:pt x="2394" y="4525"/>
                    <a:pt x="2561" y="4525"/>
                  </a:cubicBezTo>
                  <a:lnTo>
                    <a:pt x="2680" y="4525"/>
                  </a:lnTo>
                  <a:cubicBezTo>
                    <a:pt x="2751" y="5049"/>
                    <a:pt x="2989" y="5525"/>
                    <a:pt x="3347" y="5894"/>
                  </a:cubicBezTo>
                  <a:lnTo>
                    <a:pt x="3347" y="6609"/>
                  </a:lnTo>
                  <a:cubicBezTo>
                    <a:pt x="3347" y="6716"/>
                    <a:pt x="3311" y="6799"/>
                    <a:pt x="3251" y="6859"/>
                  </a:cubicBezTo>
                  <a:lnTo>
                    <a:pt x="2632" y="7466"/>
                  </a:lnTo>
                  <a:cubicBezTo>
                    <a:pt x="2573" y="7525"/>
                    <a:pt x="2513" y="7561"/>
                    <a:pt x="2442" y="7573"/>
                  </a:cubicBezTo>
                  <a:lnTo>
                    <a:pt x="1299" y="7787"/>
                  </a:lnTo>
                  <a:cubicBezTo>
                    <a:pt x="549" y="7918"/>
                    <a:pt x="1" y="8573"/>
                    <a:pt x="1" y="9335"/>
                  </a:cubicBezTo>
                  <a:lnTo>
                    <a:pt x="1" y="11038"/>
                  </a:lnTo>
                  <a:cubicBezTo>
                    <a:pt x="1" y="11133"/>
                    <a:pt x="72" y="11204"/>
                    <a:pt x="168" y="11204"/>
                  </a:cubicBezTo>
                  <a:cubicBezTo>
                    <a:pt x="251" y="11204"/>
                    <a:pt x="334" y="11133"/>
                    <a:pt x="334" y="11038"/>
                  </a:cubicBezTo>
                  <a:lnTo>
                    <a:pt x="334" y="9335"/>
                  </a:lnTo>
                  <a:cubicBezTo>
                    <a:pt x="334" y="8740"/>
                    <a:pt x="763" y="8216"/>
                    <a:pt x="1358" y="8109"/>
                  </a:cubicBezTo>
                  <a:lnTo>
                    <a:pt x="2120" y="7978"/>
                  </a:lnTo>
                  <a:lnTo>
                    <a:pt x="2120" y="11061"/>
                  </a:lnTo>
                  <a:cubicBezTo>
                    <a:pt x="2120" y="11145"/>
                    <a:pt x="2192" y="11216"/>
                    <a:pt x="2275" y="11216"/>
                  </a:cubicBezTo>
                  <a:cubicBezTo>
                    <a:pt x="2370" y="11216"/>
                    <a:pt x="2442" y="11145"/>
                    <a:pt x="2442" y="11061"/>
                  </a:cubicBezTo>
                  <a:lnTo>
                    <a:pt x="2442" y="7918"/>
                  </a:lnTo>
                  <a:lnTo>
                    <a:pt x="2501" y="7894"/>
                  </a:lnTo>
                  <a:cubicBezTo>
                    <a:pt x="2620" y="7883"/>
                    <a:pt x="2727" y="7823"/>
                    <a:pt x="2835" y="7752"/>
                  </a:cubicBezTo>
                  <a:lnTo>
                    <a:pt x="2835" y="8061"/>
                  </a:lnTo>
                  <a:cubicBezTo>
                    <a:pt x="2835" y="9311"/>
                    <a:pt x="3847" y="10347"/>
                    <a:pt x="5109" y="10347"/>
                  </a:cubicBezTo>
                  <a:cubicBezTo>
                    <a:pt x="6359" y="10347"/>
                    <a:pt x="7383" y="9335"/>
                    <a:pt x="7383" y="8061"/>
                  </a:cubicBezTo>
                  <a:lnTo>
                    <a:pt x="7383" y="7752"/>
                  </a:lnTo>
                  <a:cubicBezTo>
                    <a:pt x="7478" y="7823"/>
                    <a:pt x="7597" y="7883"/>
                    <a:pt x="7716" y="7894"/>
                  </a:cubicBezTo>
                  <a:lnTo>
                    <a:pt x="7776" y="7918"/>
                  </a:lnTo>
                  <a:lnTo>
                    <a:pt x="7776" y="8240"/>
                  </a:lnTo>
                  <a:cubicBezTo>
                    <a:pt x="7776" y="8335"/>
                    <a:pt x="7847" y="8406"/>
                    <a:pt x="7930" y="8406"/>
                  </a:cubicBezTo>
                  <a:cubicBezTo>
                    <a:pt x="8026" y="8406"/>
                    <a:pt x="8097" y="8335"/>
                    <a:pt x="8097" y="8240"/>
                  </a:cubicBezTo>
                  <a:lnTo>
                    <a:pt x="8097" y="7978"/>
                  </a:lnTo>
                  <a:lnTo>
                    <a:pt x="8859" y="8109"/>
                  </a:lnTo>
                  <a:cubicBezTo>
                    <a:pt x="9454" y="8216"/>
                    <a:pt x="9883" y="8728"/>
                    <a:pt x="9883" y="9323"/>
                  </a:cubicBezTo>
                  <a:lnTo>
                    <a:pt x="9883" y="11038"/>
                  </a:lnTo>
                  <a:cubicBezTo>
                    <a:pt x="9883" y="11133"/>
                    <a:pt x="9955" y="11204"/>
                    <a:pt x="10050" y="11204"/>
                  </a:cubicBezTo>
                  <a:cubicBezTo>
                    <a:pt x="10133" y="11204"/>
                    <a:pt x="10205" y="11133"/>
                    <a:pt x="10205" y="11038"/>
                  </a:cubicBezTo>
                  <a:lnTo>
                    <a:pt x="10205" y="9323"/>
                  </a:lnTo>
                  <a:cubicBezTo>
                    <a:pt x="10181" y="8585"/>
                    <a:pt x="9645" y="7930"/>
                    <a:pt x="8907" y="7799"/>
                  </a:cubicBezTo>
                  <a:lnTo>
                    <a:pt x="7752" y="7585"/>
                  </a:lnTo>
                  <a:cubicBezTo>
                    <a:pt x="7680" y="7573"/>
                    <a:pt x="7621" y="7549"/>
                    <a:pt x="7561" y="7490"/>
                  </a:cubicBezTo>
                  <a:lnTo>
                    <a:pt x="6954" y="6870"/>
                  </a:lnTo>
                  <a:cubicBezTo>
                    <a:pt x="6883" y="6799"/>
                    <a:pt x="6847" y="6716"/>
                    <a:pt x="6847" y="6620"/>
                  </a:cubicBezTo>
                  <a:lnTo>
                    <a:pt x="6847" y="5906"/>
                  </a:lnTo>
                  <a:cubicBezTo>
                    <a:pt x="7204" y="5549"/>
                    <a:pt x="7442" y="5073"/>
                    <a:pt x="7514" y="4537"/>
                  </a:cubicBezTo>
                  <a:lnTo>
                    <a:pt x="7621" y="4537"/>
                  </a:lnTo>
                  <a:cubicBezTo>
                    <a:pt x="7954" y="4537"/>
                    <a:pt x="8216" y="4299"/>
                    <a:pt x="8252" y="4001"/>
                  </a:cubicBezTo>
                  <a:cubicBezTo>
                    <a:pt x="8264" y="3834"/>
                    <a:pt x="8204" y="3656"/>
                    <a:pt x="8097" y="3537"/>
                  </a:cubicBezTo>
                  <a:cubicBezTo>
                    <a:pt x="8038" y="3477"/>
                    <a:pt x="7978" y="3441"/>
                    <a:pt x="7907" y="3394"/>
                  </a:cubicBezTo>
                  <a:lnTo>
                    <a:pt x="7907" y="858"/>
                  </a:lnTo>
                  <a:cubicBezTo>
                    <a:pt x="7907" y="382"/>
                    <a:pt x="7514" y="1"/>
                    <a:pt x="7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Google Shape;570;p56">
              <a:extLst>
                <a:ext uri="{FF2B5EF4-FFF2-40B4-BE49-F238E27FC236}">
                  <a16:creationId xmlns:a16="http://schemas.microsoft.com/office/drawing/2014/main" id="{E46CB30E-67BD-F913-1F17-46F938F7BEDF}"/>
                </a:ext>
              </a:extLst>
            </p:cNvPr>
            <p:cNvSpPr/>
            <p:nvPr/>
          </p:nvSpPr>
          <p:spPr>
            <a:xfrm>
              <a:off x="5865225" y="1594842"/>
              <a:ext cx="22683" cy="12894"/>
            </a:xfrm>
            <a:custGeom>
              <a:avLst/>
              <a:gdLst/>
              <a:ahLst/>
              <a:cxnLst/>
              <a:rect l="l" t="t" r="r" b="b"/>
              <a:pathLst>
                <a:path w="716" h="407" extrusionOk="0">
                  <a:moveTo>
                    <a:pt x="191" y="0"/>
                  </a:moveTo>
                  <a:cubicBezTo>
                    <a:pt x="104" y="0"/>
                    <a:pt x="24" y="58"/>
                    <a:pt x="13" y="145"/>
                  </a:cubicBezTo>
                  <a:cubicBezTo>
                    <a:pt x="1" y="228"/>
                    <a:pt x="60" y="323"/>
                    <a:pt x="156" y="335"/>
                  </a:cubicBezTo>
                  <a:lnTo>
                    <a:pt x="513" y="407"/>
                  </a:lnTo>
                  <a:lnTo>
                    <a:pt x="537" y="407"/>
                  </a:lnTo>
                  <a:cubicBezTo>
                    <a:pt x="608" y="407"/>
                    <a:pt x="691" y="347"/>
                    <a:pt x="703" y="276"/>
                  </a:cubicBezTo>
                  <a:cubicBezTo>
                    <a:pt x="715" y="181"/>
                    <a:pt x="656" y="97"/>
                    <a:pt x="572" y="85"/>
                  </a:cubicBezTo>
                  <a:lnTo>
                    <a:pt x="215" y="2"/>
                  </a:lnTo>
                  <a:cubicBezTo>
                    <a:pt x="207" y="1"/>
                    <a:pt x="199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Google Shape;571;p56">
              <a:extLst>
                <a:ext uri="{FF2B5EF4-FFF2-40B4-BE49-F238E27FC236}">
                  <a16:creationId xmlns:a16="http://schemas.microsoft.com/office/drawing/2014/main" id="{3AEB38A0-E7E3-2791-0E20-1EE46D4955E6}"/>
                </a:ext>
              </a:extLst>
            </p:cNvPr>
            <p:cNvSpPr/>
            <p:nvPr/>
          </p:nvSpPr>
          <p:spPr>
            <a:xfrm>
              <a:off x="5931627" y="1594462"/>
              <a:ext cx="23412" cy="12894"/>
            </a:xfrm>
            <a:custGeom>
              <a:avLst/>
              <a:gdLst/>
              <a:ahLst/>
              <a:cxnLst/>
              <a:rect l="l" t="t" r="r" b="b"/>
              <a:pathLst>
                <a:path w="739" h="407" extrusionOk="0">
                  <a:moveTo>
                    <a:pt x="534" y="1"/>
                  </a:moveTo>
                  <a:cubicBezTo>
                    <a:pt x="527" y="1"/>
                    <a:pt x="519" y="1"/>
                    <a:pt x="512" y="2"/>
                  </a:cubicBezTo>
                  <a:lnTo>
                    <a:pt x="155" y="73"/>
                  </a:lnTo>
                  <a:cubicBezTo>
                    <a:pt x="60" y="97"/>
                    <a:pt x="0" y="181"/>
                    <a:pt x="12" y="276"/>
                  </a:cubicBezTo>
                  <a:cubicBezTo>
                    <a:pt x="36" y="347"/>
                    <a:pt x="107" y="407"/>
                    <a:pt x="179" y="407"/>
                  </a:cubicBezTo>
                  <a:lnTo>
                    <a:pt x="215" y="407"/>
                  </a:lnTo>
                  <a:lnTo>
                    <a:pt x="572" y="335"/>
                  </a:lnTo>
                  <a:cubicBezTo>
                    <a:pt x="679" y="312"/>
                    <a:pt x="739" y="228"/>
                    <a:pt x="703" y="133"/>
                  </a:cubicBezTo>
                  <a:cubicBezTo>
                    <a:pt x="692" y="57"/>
                    <a:pt x="611" y="1"/>
                    <a:pt x="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Google Shape;572;p56">
              <a:extLst>
                <a:ext uri="{FF2B5EF4-FFF2-40B4-BE49-F238E27FC236}">
                  <a16:creationId xmlns:a16="http://schemas.microsoft.com/office/drawing/2014/main" id="{3430C435-9361-B5F1-F94C-2481579AE84C}"/>
                </a:ext>
              </a:extLst>
            </p:cNvPr>
            <p:cNvSpPr/>
            <p:nvPr/>
          </p:nvSpPr>
          <p:spPr>
            <a:xfrm>
              <a:off x="5993846" y="1778586"/>
              <a:ext cx="10613" cy="77363"/>
            </a:xfrm>
            <a:custGeom>
              <a:avLst/>
              <a:gdLst/>
              <a:ahLst/>
              <a:cxnLst/>
              <a:rect l="l" t="t" r="r" b="b"/>
              <a:pathLst>
                <a:path w="335" h="244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2274"/>
                  </a:lnTo>
                  <a:cubicBezTo>
                    <a:pt x="1" y="2358"/>
                    <a:pt x="84" y="2441"/>
                    <a:pt x="168" y="2441"/>
                  </a:cubicBezTo>
                  <a:cubicBezTo>
                    <a:pt x="251" y="2441"/>
                    <a:pt x="334" y="2358"/>
                    <a:pt x="334" y="2274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54" name="Ábra 53" descr="Pipa">
            <a:extLst>
              <a:ext uri="{FF2B5EF4-FFF2-40B4-BE49-F238E27FC236}">
                <a16:creationId xmlns:a16="http://schemas.microsoft.com/office/drawing/2014/main" id="{3858F3C9-4435-F161-AEB9-3C3AAE5B21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356693" y="2602851"/>
            <a:ext cx="503449" cy="5034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87192E80-57E3-127D-6AFD-8373D33A3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0" y="50801"/>
            <a:ext cx="4334904" cy="5040000"/>
          </a:xfrm>
          <a:prstGeom prst="rect">
            <a:avLst/>
          </a:prstGeom>
          <a:ln w="28575">
            <a:solidFill>
              <a:srgbClr val="505D57"/>
            </a:solidFill>
          </a:ln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D0F1B01C-C21D-C477-B917-B62A4FE5CCD1}"/>
              </a:ext>
            </a:extLst>
          </p:cNvPr>
          <p:cNvSpPr txBox="1"/>
          <p:nvPr/>
        </p:nvSpPr>
        <p:spPr>
          <a:xfrm>
            <a:off x="1062233" y="494032"/>
            <a:ext cx="322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 err="1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Trello</a:t>
            </a:r>
            <a:r>
              <a:rPr lang="hu-HU" sz="28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 használata</a:t>
            </a:r>
          </a:p>
        </p:txBody>
      </p:sp>
      <p:pic>
        <p:nvPicPr>
          <p:cNvPr id="7" name="Ábra 6">
            <a:extLst>
              <a:ext uri="{FF2B5EF4-FFF2-40B4-BE49-F238E27FC236}">
                <a16:creationId xmlns:a16="http://schemas.microsoft.com/office/drawing/2014/main" id="{A72D9EFC-395A-813C-A11E-B6C39B8FE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966" y="494033"/>
            <a:ext cx="382268" cy="38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3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3;p44">
            <a:extLst>
              <a:ext uri="{FF2B5EF4-FFF2-40B4-BE49-F238E27FC236}">
                <a16:creationId xmlns:a16="http://schemas.microsoft.com/office/drawing/2014/main" id="{222102FA-2C93-DD29-A978-D6056E409FD9}"/>
              </a:ext>
            </a:extLst>
          </p:cNvPr>
          <p:cNvSpPr txBox="1">
            <a:spLocks/>
          </p:cNvSpPr>
          <p:nvPr/>
        </p:nvSpPr>
        <p:spPr>
          <a:xfrm>
            <a:off x="1955483" y="3811733"/>
            <a:ext cx="519346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3600" b="1" cap="all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Reflexió</a:t>
            </a:r>
          </a:p>
        </p:txBody>
      </p:sp>
      <p:sp>
        <p:nvSpPr>
          <p:cNvPr id="3" name="Google Shape;284;p44">
            <a:extLst>
              <a:ext uri="{FF2B5EF4-FFF2-40B4-BE49-F238E27FC236}">
                <a16:creationId xmlns:a16="http://schemas.microsoft.com/office/drawing/2014/main" id="{88E011AB-44E0-CEDB-AB8A-6401AED7C9A2}"/>
              </a:ext>
            </a:extLst>
          </p:cNvPr>
          <p:cNvSpPr txBox="1">
            <a:spLocks/>
          </p:cNvSpPr>
          <p:nvPr/>
        </p:nvSpPr>
        <p:spPr>
          <a:xfrm>
            <a:off x="1955483" y="2969933"/>
            <a:ext cx="325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0</a:t>
            </a:r>
            <a:r>
              <a:rPr lang="hu-HU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5</a:t>
            </a:r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.</a:t>
            </a:r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8C67C2B6-1D20-6C1D-1976-FE0B847CDB15}"/>
              </a:ext>
            </a:extLst>
          </p:cNvPr>
          <p:cNvCxnSpPr>
            <a:cxnSpLocks/>
          </p:cNvCxnSpPr>
          <p:nvPr/>
        </p:nvCxnSpPr>
        <p:spPr>
          <a:xfrm flipH="1">
            <a:off x="2040672" y="3710706"/>
            <a:ext cx="8930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8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936F3D8-30EB-5545-16DE-6010D229E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4442776"/>
              </p:ext>
            </p:extLst>
          </p:nvPr>
        </p:nvGraphicFramePr>
        <p:xfrm>
          <a:off x="614450" y="1494818"/>
          <a:ext cx="7544495" cy="1262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zövegdoboz 7">
            <a:extLst>
              <a:ext uri="{FF2B5EF4-FFF2-40B4-BE49-F238E27FC236}">
                <a16:creationId xmlns:a16="http://schemas.microsoft.com/office/drawing/2014/main" id="{6C00698A-FBF5-118C-6E47-DDC7B22DBA6A}"/>
              </a:ext>
            </a:extLst>
          </p:cNvPr>
          <p:cNvSpPr txBox="1"/>
          <p:nvPr/>
        </p:nvSpPr>
        <p:spPr>
          <a:xfrm>
            <a:off x="7977448" y="1026623"/>
            <a:ext cx="362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7200" i="1" dirty="0">
                <a:solidFill>
                  <a:srgbClr val="505D57"/>
                </a:solidFill>
              </a:rPr>
              <a:t>”</a:t>
            </a:r>
            <a:endParaRPr lang="hu-HU" sz="6000" i="1" dirty="0">
              <a:solidFill>
                <a:srgbClr val="505D57"/>
              </a:solidFill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C2072FF-EC8D-1DA4-00CE-9622CEF5B403}"/>
              </a:ext>
            </a:extLst>
          </p:cNvPr>
          <p:cNvSpPr txBox="1"/>
          <p:nvPr/>
        </p:nvSpPr>
        <p:spPr>
          <a:xfrm>
            <a:off x="541020" y="2126264"/>
            <a:ext cx="4696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7200" i="1" dirty="0">
                <a:solidFill>
                  <a:srgbClr val="505D57"/>
                </a:solidFill>
              </a:rPr>
              <a:t>„</a:t>
            </a:r>
            <a:endParaRPr lang="hu-HU" sz="6000" i="1" dirty="0">
              <a:solidFill>
                <a:srgbClr val="505D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122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>
            <a:spLocks noGrp="1"/>
          </p:cNvSpPr>
          <p:nvPr>
            <p:ph type="subTitle" idx="1"/>
          </p:nvPr>
        </p:nvSpPr>
        <p:spPr>
          <a:xfrm>
            <a:off x="309568" y="2404577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hu-HU" dirty="0"/>
              <a:t>A feladat és a projekt témájának bemutatása</a:t>
            </a:r>
            <a:endParaRPr dirty="0"/>
          </a:p>
        </p:txBody>
      </p:sp>
      <p:sp>
        <p:nvSpPr>
          <p:cNvPr id="258" name="Google Shape;258;p42"/>
          <p:cNvSpPr txBox="1">
            <a:spLocks noGrp="1"/>
          </p:cNvSpPr>
          <p:nvPr>
            <p:ph type="title"/>
          </p:nvPr>
        </p:nvSpPr>
        <p:spPr>
          <a:xfrm>
            <a:off x="319165" y="1846659"/>
            <a:ext cx="2189947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800" cap="all" dirty="0"/>
              <a:t>Téma</a:t>
            </a:r>
            <a:br>
              <a:rPr lang="hu-HU" sz="1800" cap="all" dirty="0"/>
            </a:br>
            <a:r>
              <a:rPr lang="hu-HU" sz="1800" cap="all" dirty="0"/>
              <a:t>FELVEZETÉSE</a:t>
            </a:r>
            <a:endParaRPr sz="1800" cap="all" dirty="0"/>
          </a:p>
        </p:txBody>
      </p:sp>
      <p:sp>
        <p:nvSpPr>
          <p:cNvPr id="259" name="Google Shape;259;p42"/>
          <p:cNvSpPr txBox="1">
            <a:spLocks noGrp="1"/>
          </p:cNvSpPr>
          <p:nvPr>
            <p:ph type="title" idx="2"/>
          </p:nvPr>
        </p:nvSpPr>
        <p:spPr>
          <a:xfrm>
            <a:off x="319167" y="1388841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01.</a:t>
            </a:r>
            <a:endParaRPr dirty="0"/>
          </a:p>
        </p:txBody>
      </p:sp>
      <p:sp>
        <p:nvSpPr>
          <p:cNvPr id="260" name="Google Shape;260;p42"/>
          <p:cNvSpPr txBox="1">
            <a:spLocks noGrp="1"/>
          </p:cNvSpPr>
          <p:nvPr>
            <p:ph type="title" idx="3"/>
          </p:nvPr>
        </p:nvSpPr>
        <p:spPr>
          <a:xfrm>
            <a:off x="2426033" y="1858104"/>
            <a:ext cx="20652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800" cap="all" dirty="0">
                <a:latin typeface="Hind" panose="020B0502040204020203" pitchFamily="2" charset="-18"/>
                <a:cs typeface="Hind" panose="020B0502040204020203" pitchFamily="2" charset="-18"/>
              </a:rPr>
              <a:t>Oldalak felépítése</a:t>
            </a:r>
            <a:endParaRPr sz="1800" cap="all" dirty="0">
              <a:latin typeface="Hind" panose="020B0502040204020203" pitchFamily="2" charset="-18"/>
              <a:cs typeface="Hind" panose="020B0502040204020203" pitchFamily="2" charset="-18"/>
            </a:endParaRPr>
          </a:p>
        </p:txBody>
      </p:sp>
      <p:sp>
        <p:nvSpPr>
          <p:cNvPr id="261" name="Google Shape;261;p42"/>
          <p:cNvSpPr txBox="1">
            <a:spLocks noGrp="1"/>
          </p:cNvSpPr>
          <p:nvPr>
            <p:ph type="title" idx="4"/>
          </p:nvPr>
        </p:nvSpPr>
        <p:spPr>
          <a:xfrm>
            <a:off x="2426035" y="1401854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02.</a:t>
            </a:r>
            <a:endParaRPr dirty="0"/>
          </a:p>
        </p:txBody>
      </p:sp>
      <p:sp>
        <p:nvSpPr>
          <p:cNvPr id="262" name="Google Shape;262;p42"/>
          <p:cNvSpPr txBox="1">
            <a:spLocks noGrp="1"/>
          </p:cNvSpPr>
          <p:nvPr>
            <p:ph type="subTitle" idx="5"/>
          </p:nvPr>
        </p:nvSpPr>
        <p:spPr>
          <a:xfrm>
            <a:off x="2443348" y="2404577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200"/>
              </a:spcAft>
              <a:buSzPts val="1100"/>
            </a:pPr>
            <a:r>
              <a:rPr lang="hu-HU" dirty="0"/>
              <a:t>A fő– és aloldalak designja, szerkezete</a:t>
            </a:r>
            <a:endParaRPr dirty="0"/>
          </a:p>
        </p:txBody>
      </p:sp>
      <p:sp>
        <p:nvSpPr>
          <p:cNvPr id="263" name="Google Shape;263;p42"/>
          <p:cNvSpPr txBox="1">
            <a:spLocks noGrp="1"/>
          </p:cNvSpPr>
          <p:nvPr>
            <p:ph type="title" idx="6"/>
          </p:nvPr>
        </p:nvSpPr>
        <p:spPr>
          <a:xfrm>
            <a:off x="319165" y="3674076"/>
            <a:ext cx="2189947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800" cap="all" dirty="0"/>
              <a:t>Csapatmunka</a:t>
            </a:r>
            <a:endParaRPr sz="1800" cap="all" dirty="0"/>
          </a:p>
        </p:txBody>
      </p:sp>
      <p:sp>
        <p:nvSpPr>
          <p:cNvPr id="264" name="Google Shape;264;p42"/>
          <p:cNvSpPr txBox="1">
            <a:spLocks noGrp="1"/>
          </p:cNvSpPr>
          <p:nvPr>
            <p:ph type="title" idx="7"/>
          </p:nvPr>
        </p:nvSpPr>
        <p:spPr>
          <a:xfrm>
            <a:off x="319167" y="3328001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</a:t>
            </a:r>
            <a:r>
              <a:rPr lang="hu-HU" dirty="0"/>
              <a:t>4</a:t>
            </a:r>
            <a:r>
              <a:rPr lang="en" dirty="0"/>
              <a:t>.</a:t>
            </a:r>
            <a:endParaRPr dirty="0"/>
          </a:p>
        </p:txBody>
      </p:sp>
      <p:sp>
        <p:nvSpPr>
          <p:cNvPr id="265" name="Google Shape;265;p42"/>
          <p:cNvSpPr txBox="1">
            <a:spLocks noGrp="1"/>
          </p:cNvSpPr>
          <p:nvPr>
            <p:ph type="subTitle" idx="8"/>
          </p:nvPr>
        </p:nvSpPr>
        <p:spPr>
          <a:xfrm>
            <a:off x="342472" y="4050223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200"/>
              </a:spcAft>
              <a:buSzPts val="1100"/>
            </a:pPr>
            <a:r>
              <a:rPr lang="hu-HU" dirty="0"/>
              <a:t>Feladatmegosztás és határidők</a:t>
            </a:r>
            <a:endParaRPr dirty="0"/>
          </a:p>
        </p:txBody>
      </p:sp>
      <p:sp>
        <p:nvSpPr>
          <p:cNvPr id="266" name="Google Shape;266;p42"/>
          <p:cNvSpPr txBox="1">
            <a:spLocks noGrp="1"/>
          </p:cNvSpPr>
          <p:nvPr>
            <p:ph type="title" idx="9"/>
          </p:nvPr>
        </p:nvSpPr>
        <p:spPr>
          <a:xfrm>
            <a:off x="2437001" y="3655124"/>
            <a:ext cx="2189947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800" cap="all" dirty="0"/>
              <a:t>Reflexió</a:t>
            </a:r>
            <a:endParaRPr sz="1800" cap="all" dirty="0"/>
          </a:p>
        </p:txBody>
      </p:sp>
      <p:sp>
        <p:nvSpPr>
          <p:cNvPr id="267" name="Google Shape;267;p42"/>
          <p:cNvSpPr txBox="1">
            <a:spLocks noGrp="1"/>
          </p:cNvSpPr>
          <p:nvPr>
            <p:ph type="title" idx="13"/>
          </p:nvPr>
        </p:nvSpPr>
        <p:spPr>
          <a:xfrm>
            <a:off x="2445651" y="3328001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</a:t>
            </a:r>
            <a:r>
              <a:rPr lang="hu-HU" dirty="0"/>
              <a:t>5</a:t>
            </a:r>
            <a:r>
              <a:rPr lang="en" dirty="0"/>
              <a:t>.</a:t>
            </a:r>
            <a:endParaRPr dirty="0"/>
          </a:p>
        </p:txBody>
      </p:sp>
      <p:sp>
        <p:nvSpPr>
          <p:cNvPr id="268" name="Google Shape;268;p42"/>
          <p:cNvSpPr txBox="1">
            <a:spLocks noGrp="1"/>
          </p:cNvSpPr>
          <p:nvPr>
            <p:ph type="subTitle" idx="14"/>
          </p:nvPr>
        </p:nvSpPr>
        <p:spPr>
          <a:xfrm>
            <a:off x="2407672" y="3994197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200"/>
              </a:spcAft>
              <a:buSzPts val="1100"/>
            </a:pPr>
            <a:r>
              <a:rPr lang="hu-HU" dirty="0"/>
              <a:t>Ön –és társértékelés, tanulságok</a:t>
            </a:r>
            <a:endParaRPr dirty="0"/>
          </a:p>
        </p:txBody>
      </p:sp>
      <p:sp>
        <p:nvSpPr>
          <p:cNvPr id="269" name="Google Shape;269;p42"/>
          <p:cNvSpPr txBox="1">
            <a:spLocks noGrp="1"/>
          </p:cNvSpPr>
          <p:nvPr>
            <p:ph type="title" idx="15"/>
          </p:nvPr>
        </p:nvSpPr>
        <p:spPr>
          <a:xfrm>
            <a:off x="232320" y="451044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cap="all" dirty="0"/>
              <a:t>Tartalomjegyzék</a:t>
            </a:r>
            <a:endParaRPr cap="all" dirty="0"/>
          </a:p>
        </p:txBody>
      </p:sp>
      <p:sp>
        <p:nvSpPr>
          <p:cNvPr id="2" name="Google Shape;260;p42">
            <a:extLst>
              <a:ext uri="{FF2B5EF4-FFF2-40B4-BE49-F238E27FC236}">
                <a16:creationId xmlns:a16="http://schemas.microsoft.com/office/drawing/2014/main" id="{7FAC7CA7-AE73-33BE-8ECF-A6C48EAEC006}"/>
              </a:ext>
            </a:extLst>
          </p:cNvPr>
          <p:cNvSpPr txBox="1">
            <a:spLocks/>
          </p:cNvSpPr>
          <p:nvPr/>
        </p:nvSpPr>
        <p:spPr>
          <a:xfrm>
            <a:off x="4439968" y="1846659"/>
            <a:ext cx="20652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hu-HU" sz="1800" cap="all" dirty="0"/>
              <a:t>Interaktív elemek</a:t>
            </a:r>
          </a:p>
        </p:txBody>
      </p:sp>
      <p:sp>
        <p:nvSpPr>
          <p:cNvPr id="3" name="Google Shape;261;p42">
            <a:extLst>
              <a:ext uri="{FF2B5EF4-FFF2-40B4-BE49-F238E27FC236}">
                <a16:creationId xmlns:a16="http://schemas.microsoft.com/office/drawing/2014/main" id="{9565DCB3-F0D6-469D-B325-88D06F059992}"/>
              </a:ext>
            </a:extLst>
          </p:cNvPr>
          <p:cNvSpPr txBox="1">
            <a:spLocks/>
          </p:cNvSpPr>
          <p:nvPr/>
        </p:nvSpPr>
        <p:spPr>
          <a:xfrm>
            <a:off x="4439969" y="1403854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Hind"/>
              <a:buNone/>
              <a:defRPr sz="3000" b="1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hu-HU" dirty="0"/>
              <a:t>3</a:t>
            </a:r>
            <a:r>
              <a:rPr lang="en" dirty="0"/>
              <a:t>.</a:t>
            </a:r>
          </a:p>
        </p:txBody>
      </p:sp>
      <p:sp>
        <p:nvSpPr>
          <p:cNvPr id="4" name="Google Shape;262;p42">
            <a:extLst>
              <a:ext uri="{FF2B5EF4-FFF2-40B4-BE49-F238E27FC236}">
                <a16:creationId xmlns:a16="http://schemas.microsoft.com/office/drawing/2014/main" id="{F17968C0-8A8D-FED8-6113-A5ABD0ECB4F5}"/>
              </a:ext>
            </a:extLst>
          </p:cNvPr>
          <p:cNvSpPr txBox="1">
            <a:spLocks/>
          </p:cNvSpPr>
          <p:nvPr/>
        </p:nvSpPr>
        <p:spPr>
          <a:xfrm>
            <a:off x="4457464" y="2383561"/>
            <a:ext cx="1917984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1200"/>
              </a:spcAft>
              <a:buSzPts val="1100"/>
            </a:pPr>
            <a:r>
              <a:rPr lang="hu-HU" dirty="0"/>
              <a:t>Interaktív térkép és kvíz bemutatása</a:t>
            </a:r>
            <a:endParaRPr lang="en-US" dirty="0"/>
          </a:p>
        </p:txBody>
      </p:sp>
      <p:sp>
        <p:nvSpPr>
          <p:cNvPr id="5" name="Google Shape;260;p42">
            <a:extLst>
              <a:ext uri="{FF2B5EF4-FFF2-40B4-BE49-F238E27FC236}">
                <a16:creationId xmlns:a16="http://schemas.microsoft.com/office/drawing/2014/main" id="{C1816B64-E468-CE18-5D79-396CD7663CF0}"/>
              </a:ext>
            </a:extLst>
          </p:cNvPr>
          <p:cNvSpPr txBox="1">
            <a:spLocks/>
          </p:cNvSpPr>
          <p:nvPr/>
        </p:nvSpPr>
        <p:spPr>
          <a:xfrm>
            <a:off x="4469002" y="3654529"/>
            <a:ext cx="2494881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1800" cap="all" dirty="0"/>
              <a:t>Összegzés</a:t>
            </a:r>
          </a:p>
        </p:txBody>
      </p:sp>
      <p:sp>
        <p:nvSpPr>
          <p:cNvPr id="6" name="Google Shape;261;p42">
            <a:extLst>
              <a:ext uri="{FF2B5EF4-FFF2-40B4-BE49-F238E27FC236}">
                <a16:creationId xmlns:a16="http://schemas.microsoft.com/office/drawing/2014/main" id="{50AA54F7-498E-411C-4D44-51ABCF33CF76}"/>
              </a:ext>
            </a:extLst>
          </p:cNvPr>
          <p:cNvSpPr txBox="1">
            <a:spLocks/>
          </p:cNvSpPr>
          <p:nvPr/>
        </p:nvSpPr>
        <p:spPr>
          <a:xfrm>
            <a:off x="4465131" y="3349961"/>
            <a:ext cx="12753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Hind"/>
              <a:buNone/>
              <a:defRPr sz="3000" b="1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hu-HU" dirty="0"/>
              <a:t>6</a:t>
            </a:r>
            <a:r>
              <a:rPr lang="en" dirty="0"/>
              <a:t>.</a:t>
            </a:r>
          </a:p>
        </p:txBody>
      </p:sp>
      <p:sp>
        <p:nvSpPr>
          <p:cNvPr id="7" name="Google Shape;262;p42">
            <a:extLst>
              <a:ext uri="{FF2B5EF4-FFF2-40B4-BE49-F238E27FC236}">
                <a16:creationId xmlns:a16="http://schemas.microsoft.com/office/drawing/2014/main" id="{529923A8-1342-7970-4C91-0D93196149F1}"/>
              </a:ext>
            </a:extLst>
          </p:cNvPr>
          <p:cNvSpPr txBox="1">
            <a:spLocks/>
          </p:cNvSpPr>
          <p:nvPr/>
        </p:nvSpPr>
        <p:spPr>
          <a:xfrm>
            <a:off x="4502201" y="3984259"/>
            <a:ext cx="158552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1200"/>
              </a:spcAft>
              <a:buSzPts val="1100"/>
            </a:pPr>
            <a:r>
              <a:rPr lang="hu-HU" dirty="0"/>
              <a:t>Projekt összefoglalása</a:t>
            </a:r>
            <a:endParaRPr lang="en-US" dirty="0"/>
          </a:p>
        </p:txBody>
      </p: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FA0AB14C-4187-D71D-CF2F-A4B65D0E87F2}"/>
              </a:ext>
            </a:extLst>
          </p:cNvPr>
          <p:cNvCxnSpPr>
            <a:cxnSpLocks/>
          </p:cNvCxnSpPr>
          <p:nvPr/>
        </p:nvCxnSpPr>
        <p:spPr>
          <a:xfrm>
            <a:off x="4292933" y="1988641"/>
            <a:ext cx="0" cy="7774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F2B11018-EBA7-A653-56EA-30B86D0E5EDD}"/>
              </a:ext>
            </a:extLst>
          </p:cNvPr>
          <p:cNvCxnSpPr>
            <a:cxnSpLocks/>
          </p:cNvCxnSpPr>
          <p:nvPr/>
        </p:nvCxnSpPr>
        <p:spPr>
          <a:xfrm>
            <a:off x="2246027" y="1950204"/>
            <a:ext cx="0" cy="7625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7AD30B93-F281-F87A-40AF-165D8AB0527E}"/>
              </a:ext>
            </a:extLst>
          </p:cNvPr>
          <p:cNvCxnSpPr>
            <a:cxnSpLocks/>
          </p:cNvCxnSpPr>
          <p:nvPr/>
        </p:nvCxnSpPr>
        <p:spPr>
          <a:xfrm>
            <a:off x="4292933" y="3654529"/>
            <a:ext cx="0" cy="7447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D11D8D9B-8F94-3ABD-BAAF-F8FF410BA046}"/>
              </a:ext>
            </a:extLst>
          </p:cNvPr>
          <p:cNvCxnSpPr>
            <a:cxnSpLocks/>
          </p:cNvCxnSpPr>
          <p:nvPr/>
        </p:nvCxnSpPr>
        <p:spPr>
          <a:xfrm>
            <a:off x="2246027" y="3622923"/>
            <a:ext cx="0" cy="7763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83;p44">
            <a:extLst>
              <a:ext uri="{FF2B5EF4-FFF2-40B4-BE49-F238E27FC236}">
                <a16:creationId xmlns:a16="http://schemas.microsoft.com/office/drawing/2014/main" id="{1C0F63CC-1393-DDBD-0059-AAE95C0BA8A1}"/>
              </a:ext>
            </a:extLst>
          </p:cNvPr>
          <p:cNvSpPr txBox="1">
            <a:spLocks/>
          </p:cNvSpPr>
          <p:nvPr/>
        </p:nvSpPr>
        <p:spPr>
          <a:xfrm>
            <a:off x="1858500" y="2571750"/>
            <a:ext cx="519346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3600" b="1" cap="all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Összegzés</a:t>
            </a:r>
          </a:p>
        </p:txBody>
      </p:sp>
      <p:sp>
        <p:nvSpPr>
          <p:cNvPr id="4" name="Google Shape;284;p44">
            <a:extLst>
              <a:ext uri="{FF2B5EF4-FFF2-40B4-BE49-F238E27FC236}">
                <a16:creationId xmlns:a16="http://schemas.microsoft.com/office/drawing/2014/main" id="{B085D921-0F2B-0026-0BEC-23740D719ED6}"/>
              </a:ext>
            </a:extLst>
          </p:cNvPr>
          <p:cNvSpPr txBox="1">
            <a:spLocks/>
          </p:cNvSpPr>
          <p:nvPr/>
        </p:nvSpPr>
        <p:spPr>
          <a:xfrm>
            <a:off x="1858501" y="1729950"/>
            <a:ext cx="325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0</a:t>
            </a:r>
            <a:r>
              <a:rPr lang="hu-HU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6</a:t>
            </a:r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.</a:t>
            </a:r>
          </a:p>
        </p:txBody>
      </p:sp>
      <p:cxnSp>
        <p:nvCxnSpPr>
          <p:cNvPr id="2" name="Egyenes összekötő 1">
            <a:extLst>
              <a:ext uri="{FF2B5EF4-FFF2-40B4-BE49-F238E27FC236}">
                <a16:creationId xmlns:a16="http://schemas.microsoft.com/office/drawing/2014/main" id="{EBA485AC-9CE1-B06C-7DE7-B48FDA3A6260}"/>
              </a:ext>
            </a:extLst>
          </p:cNvPr>
          <p:cNvCxnSpPr>
            <a:cxnSpLocks/>
          </p:cNvCxnSpPr>
          <p:nvPr/>
        </p:nvCxnSpPr>
        <p:spPr>
          <a:xfrm flipH="1">
            <a:off x="1979712" y="2461026"/>
            <a:ext cx="8930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061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8602AFA-E898-9AB4-F2F4-C159E1F481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255642"/>
              </p:ext>
            </p:extLst>
          </p:nvPr>
        </p:nvGraphicFramePr>
        <p:xfrm>
          <a:off x="2179321" y="288132"/>
          <a:ext cx="6905625" cy="4567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3022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1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1"/>
            <a:ext cx="9144000" cy="5143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41"/>
          <p:cNvGrpSpPr/>
          <p:nvPr/>
        </p:nvGrpSpPr>
        <p:grpSpPr>
          <a:xfrm>
            <a:off x="1175" y="-17925"/>
            <a:ext cx="9619075" cy="5161600"/>
            <a:chOff x="1175" y="-17925"/>
            <a:chExt cx="8104725" cy="5161600"/>
          </a:xfrm>
        </p:grpSpPr>
        <p:pic>
          <p:nvPicPr>
            <p:cNvPr id="248" name="Google Shape;248;p41"/>
            <p:cNvPicPr preferRelativeResize="0"/>
            <p:nvPr/>
          </p:nvPicPr>
          <p:blipFill rotWithShape="1">
            <a:blip r:embed="rId4">
              <a:alphaModFix/>
            </a:blip>
            <a:srcRect l="30177" t="19015"/>
            <a:stretch/>
          </p:blipFill>
          <p:spPr>
            <a:xfrm rot="5400000">
              <a:off x="2835799" y="-126850"/>
              <a:ext cx="5161175" cy="5379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41"/>
            <p:cNvSpPr/>
            <p:nvPr/>
          </p:nvSpPr>
          <p:spPr>
            <a:xfrm>
              <a:off x="1175" y="-10025"/>
              <a:ext cx="2774100" cy="51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762000" y="731455"/>
            <a:ext cx="5870587" cy="5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dirty="0"/>
              <a:t>TANULSÁGOK,</a:t>
            </a:r>
            <a:br>
              <a:rPr lang="hu-HU" dirty="0"/>
            </a:br>
            <a:r>
              <a:rPr lang="hu-HU" dirty="0"/>
              <a:t>TAPASZTALATOK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6B6DE47-84B8-D8E0-1A57-CB132EC0A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4405655"/>
              </p:ext>
            </p:extLst>
          </p:nvPr>
        </p:nvGraphicFramePr>
        <p:xfrm>
          <a:off x="175598" y="1417707"/>
          <a:ext cx="6034703" cy="3391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Ábra 7" descr="Könyvek">
            <a:extLst>
              <a:ext uri="{FF2B5EF4-FFF2-40B4-BE49-F238E27FC236}">
                <a16:creationId xmlns:a16="http://schemas.microsoft.com/office/drawing/2014/main" id="{65F9D018-6028-2FBB-EC83-649A2518E6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9941" y="615503"/>
            <a:ext cx="572059" cy="6862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71"/>
          <p:cNvPicPr preferRelativeResize="0"/>
          <p:nvPr/>
        </p:nvPicPr>
        <p:blipFill rotWithShape="1">
          <a:blip r:embed="rId4">
            <a:alphaModFix/>
          </a:blip>
          <a:srcRect l="38574"/>
          <a:stretch/>
        </p:blipFill>
        <p:spPr>
          <a:xfrm>
            <a:off x="1399602" y="1"/>
            <a:ext cx="66864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1"/>
          <p:cNvSpPr txBox="1">
            <a:spLocks noGrp="1"/>
          </p:cNvSpPr>
          <p:nvPr>
            <p:ph type="title"/>
          </p:nvPr>
        </p:nvSpPr>
        <p:spPr>
          <a:xfrm>
            <a:off x="4609200" y="503100"/>
            <a:ext cx="4534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cap="all" dirty="0"/>
              <a:t>Források/linkek</a:t>
            </a:r>
            <a:endParaRPr cap="all" dirty="0"/>
          </a:p>
        </p:txBody>
      </p:sp>
      <p:sp>
        <p:nvSpPr>
          <p:cNvPr id="901" name="Google Shape;901;p71"/>
          <p:cNvSpPr txBox="1">
            <a:spLocks noGrp="1"/>
          </p:cNvSpPr>
          <p:nvPr>
            <p:ph type="body" idx="1"/>
          </p:nvPr>
        </p:nvSpPr>
        <p:spPr>
          <a:xfrm>
            <a:off x="4079775" y="1043101"/>
            <a:ext cx="4534800" cy="3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44" marR="50799" indent="-285744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150000"/>
              <a:buFont typeface="Anaheim" panose="020B0604020202020204" charset="-18"/>
              <a:buChar char="›"/>
            </a:pPr>
            <a:r>
              <a:rPr lang="hu-HU" sz="1400" u="sng" dirty="0">
                <a:uFill>
                  <a:noFill/>
                </a:uFill>
                <a:hlinkClick r:id="rId5"/>
              </a:rPr>
              <a:t>https://forroadrian.github.io/EsoerdoProjekt/</a:t>
            </a:r>
            <a:endParaRPr lang="hu-HU" sz="1400" u="sng" dirty="0">
              <a:uFill>
                <a:noFill/>
              </a:uFill>
            </a:endParaRPr>
          </a:p>
          <a:p>
            <a:pPr marL="285744" marR="50799" indent="-285744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150000"/>
              <a:buFont typeface="Anaheim" panose="020B0604020202020204" charset="-18"/>
              <a:buChar char="›"/>
            </a:pPr>
            <a:r>
              <a:rPr lang="hu-HU" sz="1400" u="sng" dirty="0">
                <a:uFill>
                  <a:noFill/>
                </a:uFill>
                <a:hlinkClick r:id="rId6"/>
              </a:rPr>
              <a:t>https://trello.com/b/W2p2t0Vt/esoerdo-projekt</a:t>
            </a:r>
            <a:endParaRPr lang="hu-HU" sz="1400" u="sng" dirty="0">
              <a:uFill>
                <a:noFill/>
              </a:uFill>
            </a:endParaRPr>
          </a:p>
          <a:p>
            <a:pPr marL="285744" marR="50799" indent="-285744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150000"/>
              <a:buFont typeface="Anaheim" panose="020B0604020202020204" charset="-18"/>
              <a:buChar char="›"/>
            </a:pPr>
            <a:r>
              <a:rPr lang="hu-HU" sz="1400" u="sng" dirty="0">
                <a:solidFill>
                  <a:schemeClr val="accen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https://www.figma.com/design/2Lt7gzcgt3HwsVDRleAbcP/EsoerdoProjekt?node-id=0-1&amp;p=f&amp;t=ojvTsQ58rwmyTSx8-0</a:t>
            </a:r>
            <a:endParaRPr lang="hu-HU" sz="1400" u="sng" dirty="0">
              <a:solidFill>
                <a:schemeClr val="accent1"/>
              </a:solidFill>
              <a:uFill>
                <a:noFill/>
              </a:uFill>
            </a:endParaRPr>
          </a:p>
          <a:p>
            <a:pPr marL="285744" indent="-285744" fontAlgn="base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150000"/>
              <a:buFont typeface="Anaheim" panose="020B0604020202020204" charset="-18"/>
              <a:buChar char="›"/>
            </a:pPr>
            <a:r>
              <a:rPr lang="hu-HU" sz="1400" dirty="0">
                <a:hlinkClick r:id="rId8" tooltip="https://trekhunt.com/hu/article/esoerdo/"/>
              </a:rPr>
              <a:t>https://trekhunt.com/hu/article/esoerdo/</a:t>
            </a:r>
            <a:endParaRPr lang="hu-HU" sz="1400" dirty="0"/>
          </a:p>
          <a:p>
            <a:pPr marL="285744" indent="-285744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150000"/>
              <a:buFont typeface="Anaheim" panose="020B0604020202020204" charset="-18"/>
              <a:buChar char="›"/>
            </a:pPr>
            <a:r>
              <a:rPr lang="hu-HU" sz="1400" dirty="0">
                <a:hlinkClick r:id="rId9"/>
              </a:rPr>
              <a:t>https://chatgpt.com/</a:t>
            </a:r>
            <a:endParaRPr lang="hu-HU" sz="1400" dirty="0"/>
          </a:p>
          <a:p>
            <a:pPr marL="285744" indent="-285744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150000"/>
              <a:buFont typeface="Anaheim" panose="020B0604020202020204" charset="-18"/>
              <a:buChar char="›"/>
            </a:pPr>
            <a:r>
              <a:rPr lang="hu-HU" sz="1400" dirty="0">
                <a:hlinkClick r:id="rId10"/>
              </a:rPr>
              <a:t>https://www.rainforest-alliance.org/</a:t>
            </a:r>
            <a:endParaRPr lang="hu-HU" sz="1400" dirty="0"/>
          </a:p>
          <a:p>
            <a:pPr marL="285744" indent="-285744" fontAlgn="base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150000"/>
              <a:buFont typeface="Anaheim" panose="020B0604020202020204" charset="-18"/>
              <a:buChar char="›"/>
            </a:pPr>
            <a:r>
              <a:rPr lang="hu-HU" sz="1400" dirty="0">
                <a:hlinkClick r:id="rId11" tooltip="https://www.canva.com/design/DAG2astxKPE/gPEcesTvrSFZXiZaMTusqw/edit"/>
              </a:rPr>
              <a:t>https://www.canva.com/design/DAG2astxKPE/gPEcesTvrSFZXiZaMTusqw/edit</a:t>
            </a:r>
            <a:br>
              <a:rPr lang="hu-HU" sz="1400" dirty="0"/>
            </a:br>
            <a:endParaRPr sz="1400" dirty="0"/>
          </a:p>
        </p:txBody>
      </p:sp>
      <p:pic>
        <p:nvPicPr>
          <p:cNvPr id="3" name="Ábra 2" descr="Gemkapocs">
            <a:extLst>
              <a:ext uri="{FF2B5EF4-FFF2-40B4-BE49-F238E27FC236}">
                <a16:creationId xmlns:a16="http://schemas.microsoft.com/office/drawing/2014/main" id="{259C6401-3692-2163-3E6D-45342A36A7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44188" y="503099"/>
            <a:ext cx="498625" cy="498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69"/>
          <p:cNvPicPr preferRelativeResize="0"/>
          <p:nvPr/>
        </p:nvPicPr>
        <p:blipFill rotWithShape="1">
          <a:blip r:embed="rId4">
            <a:alphaModFix/>
          </a:blip>
          <a:srcRect l="35438"/>
          <a:stretch/>
        </p:blipFill>
        <p:spPr>
          <a:xfrm flipH="1">
            <a:off x="0" y="1"/>
            <a:ext cx="70280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69"/>
          <p:cNvSpPr txBox="1">
            <a:spLocks noGrp="1"/>
          </p:cNvSpPr>
          <p:nvPr>
            <p:ph type="ctrTitle"/>
          </p:nvPr>
        </p:nvSpPr>
        <p:spPr>
          <a:xfrm>
            <a:off x="359951" y="2043715"/>
            <a:ext cx="3511999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dirty="0"/>
              <a:t>Köszönjük</a:t>
            </a:r>
            <a:endParaRPr dirty="0"/>
          </a:p>
        </p:txBody>
      </p:sp>
      <p:sp>
        <p:nvSpPr>
          <p:cNvPr id="884" name="Google Shape;884;p69"/>
          <p:cNvSpPr/>
          <p:nvPr/>
        </p:nvSpPr>
        <p:spPr>
          <a:xfrm>
            <a:off x="1943100" y="2804002"/>
            <a:ext cx="2018904" cy="475027"/>
          </a:xfrm>
          <a:prstGeom prst="rect">
            <a:avLst/>
          </a:prstGeom>
        </p:spPr>
        <p:txBody>
          <a:bodyPr>
            <a:prstTxWarp prst="textPlain">
              <a:avLst>
                <a:gd name="adj" fmla="val 44818"/>
              </a:avLst>
            </a:prstTxWarp>
          </a:bodyPr>
          <a:lstStyle/>
          <a:p>
            <a:pPr lvl="0" algn="ctr"/>
            <a:r>
              <a:rPr lang="hu-HU" dirty="0">
                <a:solidFill>
                  <a:srgbClr val="9BAD76"/>
                </a:solidFill>
                <a:latin typeface="Caveat"/>
              </a:rPr>
              <a:t>a figyelmet!</a:t>
            </a:r>
            <a:endParaRPr dirty="0">
              <a:solidFill>
                <a:srgbClr val="9BAD76"/>
              </a:solidFill>
              <a:latin typeface="Caveat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6AE7D0B-6D45-CF50-4F30-0F80CC489CC5}"/>
              </a:ext>
            </a:extLst>
          </p:cNvPr>
          <p:cNvSpPr txBox="1"/>
          <p:nvPr/>
        </p:nvSpPr>
        <p:spPr>
          <a:xfrm>
            <a:off x="3848100" y="2925770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</a:t>
            </a:r>
            <a:endParaRPr lang="hu-HU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1967DC1-8622-3DD4-04FD-69FAB79A9F9F}"/>
              </a:ext>
            </a:extLst>
          </p:cNvPr>
          <p:cNvSpPr txBox="1"/>
          <p:nvPr/>
        </p:nvSpPr>
        <p:spPr>
          <a:xfrm>
            <a:off x="8784050" y="2830870"/>
            <a:ext cx="359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</a:t>
            </a:r>
            <a:endParaRPr lang="hu-HU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4"/>
          <p:cNvPicPr preferRelativeResize="0"/>
          <p:nvPr/>
        </p:nvPicPr>
        <p:blipFill rotWithShape="1">
          <a:blip r:embed="rId3">
            <a:alphaModFix/>
          </a:blip>
          <a:srcRect l="23341" r="23341"/>
          <a:stretch/>
        </p:blipFill>
        <p:spPr>
          <a:xfrm flipH="1">
            <a:off x="11" y="1"/>
            <a:ext cx="48753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 rotWithShape="1">
          <a:blip r:embed="rId4">
            <a:alphaModFix/>
          </a:blip>
          <a:srcRect l="38252"/>
          <a:stretch/>
        </p:blipFill>
        <p:spPr>
          <a:xfrm>
            <a:off x="1453876" y="1"/>
            <a:ext cx="67214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4779386" y="2436161"/>
            <a:ext cx="385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cap="all" dirty="0"/>
              <a:t>Téma bemutatása</a:t>
            </a:r>
            <a:endParaRPr cap="all" dirty="0"/>
          </a:p>
        </p:txBody>
      </p:sp>
      <p:sp>
        <p:nvSpPr>
          <p:cNvPr id="284" name="Google Shape;284;p44"/>
          <p:cNvSpPr txBox="1">
            <a:spLocks noGrp="1"/>
          </p:cNvSpPr>
          <p:nvPr>
            <p:ph type="title" idx="2"/>
          </p:nvPr>
        </p:nvSpPr>
        <p:spPr>
          <a:xfrm>
            <a:off x="4724400" y="1352526"/>
            <a:ext cx="334191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01</a:t>
            </a:r>
            <a:r>
              <a:rPr lang="en" dirty="0">
                <a:solidFill>
                  <a:srgbClr val="505D57"/>
                </a:solidFill>
              </a:rPr>
              <a:t>.</a:t>
            </a:r>
            <a:endParaRPr dirty="0">
              <a:solidFill>
                <a:srgbClr val="505D57"/>
              </a:solidFill>
            </a:endParaRPr>
          </a:p>
        </p:txBody>
      </p:sp>
      <p:cxnSp>
        <p:nvCxnSpPr>
          <p:cNvPr id="2" name="Egyenes összekötő 1">
            <a:extLst>
              <a:ext uri="{FF2B5EF4-FFF2-40B4-BE49-F238E27FC236}">
                <a16:creationId xmlns:a16="http://schemas.microsoft.com/office/drawing/2014/main" id="{C1B52779-5D8B-9418-A879-C23E88102DC0}"/>
              </a:ext>
            </a:extLst>
          </p:cNvPr>
          <p:cNvCxnSpPr>
            <a:cxnSpLocks/>
          </p:cNvCxnSpPr>
          <p:nvPr/>
        </p:nvCxnSpPr>
        <p:spPr>
          <a:xfrm flipH="1">
            <a:off x="4875312" y="2095266"/>
            <a:ext cx="75150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E338DBC-A4BE-9CC4-CC15-2C1F4373E8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9671680"/>
              </p:ext>
            </p:extLst>
          </p:nvPr>
        </p:nvGraphicFramePr>
        <p:xfrm>
          <a:off x="2372535" y="2028694"/>
          <a:ext cx="6695265" cy="1401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0B777BC-742B-6845-E770-84C3884663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9186330"/>
              </p:ext>
            </p:extLst>
          </p:nvPr>
        </p:nvGraphicFramePr>
        <p:xfrm>
          <a:off x="-802766" y="3813469"/>
          <a:ext cx="10221123" cy="908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DCC87EB-F6B9-5172-5B48-D72C598215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9619548"/>
              </p:ext>
            </p:extLst>
          </p:nvPr>
        </p:nvGraphicFramePr>
        <p:xfrm>
          <a:off x="2292835" y="521236"/>
          <a:ext cx="7072145" cy="799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7" name="Kép 6">
            <a:extLst>
              <a:ext uri="{FF2B5EF4-FFF2-40B4-BE49-F238E27FC236}">
                <a16:creationId xmlns:a16="http://schemas.microsoft.com/office/drawing/2014/main" id="{43B375EF-69E0-7D3E-047F-50F2DD12311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95687" y="613656"/>
            <a:ext cx="614852" cy="614852"/>
          </a:xfrm>
          <a:prstGeom prst="rect">
            <a:avLst/>
          </a:prstGeom>
        </p:spPr>
      </p:pic>
      <p:sp>
        <p:nvSpPr>
          <p:cNvPr id="11" name="Ív 10">
            <a:extLst>
              <a:ext uri="{FF2B5EF4-FFF2-40B4-BE49-F238E27FC236}">
                <a16:creationId xmlns:a16="http://schemas.microsoft.com/office/drawing/2014/main" id="{07D4B574-FB8B-8650-FFE4-D0B740A45132}"/>
              </a:ext>
            </a:extLst>
          </p:cNvPr>
          <p:cNvSpPr/>
          <p:nvPr/>
        </p:nvSpPr>
        <p:spPr>
          <a:xfrm>
            <a:off x="-1749470" y="-726844"/>
            <a:ext cx="4732397" cy="4409014"/>
          </a:xfrm>
          <a:prstGeom prst="arc">
            <a:avLst>
              <a:gd name="adj1" fmla="val 19180719"/>
              <a:gd name="adj2" fmla="val 2018387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Ív 12">
            <a:extLst>
              <a:ext uri="{FF2B5EF4-FFF2-40B4-BE49-F238E27FC236}">
                <a16:creationId xmlns:a16="http://schemas.microsoft.com/office/drawing/2014/main" id="{A7682926-DB40-3C4B-6F1A-8AC08539AE5A}"/>
              </a:ext>
            </a:extLst>
          </p:cNvPr>
          <p:cNvSpPr/>
          <p:nvPr/>
        </p:nvSpPr>
        <p:spPr>
          <a:xfrm>
            <a:off x="-1749471" y="-726844"/>
            <a:ext cx="4732397" cy="4409014"/>
          </a:xfrm>
          <a:prstGeom prst="arc">
            <a:avLst>
              <a:gd name="adj1" fmla="val 21354038"/>
              <a:gd name="adj2" fmla="val 117364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Ív 14">
            <a:extLst>
              <a:ext uri="{FF2B5EF4-FFF2-40B4-BE49-F238E27FC236}">
                <a16:creationId xmlns:a16="http://schemas.microsoft.com/office/drawing/2014/main" id="{C7D38A0B-AB14-2409-3AFB-FB12FEB7C70A}"/>
              </a:ext>
            </a:extLst>
          </p:cNvPr>
          <p:cNvSpPr/>
          <p:nvPr/>
        </p:nvSpPr>
        <p:spPr>
          <a:xfrm rot="21383362">
            <a:off x="-1749472" y="-1120781"/>
            <a:ext cx="4732397" cy="4968286"/>
          </a:xfrm>
          <a:prstGeom prst="arc">
            <a:avLst>
              <a:gd name="adj1" fmla="val 2666073"/>
              <a:gd name="adj2" fmla="val 5314564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Ív 16">
            <a:extLst>
              <a:ext uri="{FF2B5EF4-FFF2-40B4-BE49-F238E27FC236}">
                <a16:creationId xmlns:a16="http://schemas.microsoft.com/office/drawing/2014/main" id="{E35C795A-BA1F-1D4E-4F9C-07A282DF6E12}"/>
              </a:ext>
            </a:extLst>
          </p:cNvPr>
          <p:cNvSpPr/>
          <p:nvPr/>
        </p:nvSpPr>
        <p:spPr>
          <a:xfrm rot="21383362">
            <a:off x="-1749473" y="-1120779"/>
            <a:ext cx="4732397" cy="4968286"/>
          </a:xfrm>
          <a:prstGeom prst="arc">
            <a:avLst>
              <a:gd name="adj1" fmla="val 5789449"/>
              <a:gd name="adj2" fmla="val 6503023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8D2E35CD-1ED2-7729-7624-90763EE2719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b="13701"/>
          <a:stretch>
            <a:fillRect/>
          </a:stretch>
        </p:blipFill>
        <p:spPr>
          <a:xfrm>
            <a:off x="2380155" y="2295925"/>
            <a:ext cx="880293" cy="759679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4FCCFB0B-6C80-CE0F-3E91-C400120DF0D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7338"/>
                    </a14:imgEffect>
                    <a14:imgEffect>
                      <a14:saturation sat="1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8958" y="3945867"/>
            <a:ext cx="703571" cy="7035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3;p44">
            <a:extLst>
              <a:ext uri="{FF2B5EF4-FFF2-40B4-BE49-F238E27FC236}">
                <a16:creationId xmlns:a16="http://schemas.microsoft.com/office/drawing/2014/main" id="{FD8EFA9B-74D1-24DD-DB87-F43B30FA95BB}"/>
              </a:ext>
            </a:extLst>
          </p:cNvPr>
          <p:cNvSpPr txBox="1">
            <a:spLocks/>
          </p:cNvSpPr>
          <p:nvPr/>
        </p:nvSpPr>
        <p:spPr>
          <a:xfrm>
            <a:off x="5354783" y="2402145"/>
            <a:ext cx="385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3600" b="1" cap="all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Oldalak felépítése</a:t>
            </a:r>
          </a:p>
        </p:txBody>
      </p:sp>
      <p:sp>
        <p:nvSpPr>
          <p:cNvPr id="6" name="Google Shape;284;p44">
            <a:extLst>
              <a:ext uri="{FF2B5EF4-FFF2-40B4-BE49-F238E27FC236}">
                <a16:creationId xmlns:a16="http://schemas.microsoft.com/office/drawing/2014/main" id="{856D5620-751E-26D3-71FC-2DCEF0438E09}"/>
              </a:ext>
            </a:extLst>
          </p:cNvPr>
          <p:cNvSpPr txBox="1">
            <a:spLocks/>
          </p:cNvSpPr>
          <p:nvPr/>
        </p:nvSpPr>
        <p:spPr>
          <a:xfrm>
            <a:off x="5354783" y="1346985"/>
            <a:ext cx="325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0</a:t>
            </a:r>
            <a:r>
              <a:rPr lang="hu-HU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2</a:t>
            </a:r>
            <a:r>
              <a:rPr lang="en" sz="6000" b="1" dirty="0">
                <a:solidFill>
                  <a:srgbClr val="505D57"/>
                </a:solidFill>
                <a:latin typeface="Hind" panose="02000000000000000000" pitchFamily="2" charset="-18"/>
                <a:cs typeface="Hind" panose="02000000000000000000" pitchFamily="2" charset="-18"/>
              </a:rPr>
              <a:t>.</a:t>
            </a:r>
          </a:p>
        </p:txBody>
      </p:sp>
      <p:cxnSp>
        <p:nvCxnSpPr>
          <p:cNvPr id="2" name="Egyenes összekötő 1">
            <a:extLst>
              <a:ext uri="{FF2B5EF4-FFF2-40B4-BE49-F238E27FC236}">
                <a16:creationId xmlns:a16="http://schemas.microsoft.com/office/drawing/2014/main" id="{D8B1E5A6-40C6-F20A-F94C-6CD7F63B2E75}"/>
              </a:ext>
            </a:extLst>
          </p:cNvPr>
          <p:cNvCxnSpPr>
            <a:cxnSpLocks/>
          </p:cNvCxnSpPr>
          <p:nvPr/>
        </p:nvCxnSpPr>
        <p:spPr>
          <a:xfrm flipH="1">
            <a:off x="5530632" y="2095266"/>
            <a:ext cx="75150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106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fa, képernyőkép, hegy látható">
            <a:extLst>
              <a:ext uri="{FF2B5EF4-FFF2-40B4-BE49-F238E27FC236}">
                <a16:creationId xmlns:a16="http://schemas.microsoft.com/office/drawing/2014/main" id="{F5611A2B-486E-566C-82D6-C13DEAC12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528" y="1160835"/>
            <a:ext cx="3527221" cy="1918867"/>
          </a:xfrm>
          <a:prstGeom prst="rect">
            <a:avLst/>
          </a:prstGeom>
        </p:spPr>
      </p:pic>
      <p:sp>
        <p:nvSpPr>
          <p:cNvPr id="850" name="Google Shape;850;p68"/>
          <p:cNvSpPr txBox="1">
            <a:spLocks noGrp="1"/>
          </p:cNvSpPr>
          <p:nvPr>
            <p:ph type="title"/>
          </p:nvPr>
        </p:nvSpPr>
        <p:spPr>
          <a:xfrm>
            <a:off x="785416" y="1337931"/>
            <a:ext cx="3283800" cy="9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dirty="0" err="1"/>
              <a:t>Reszponzivitás</a:t>
            </a:r>
            <a:endParaRPr dirty="0"/>
          </a:p>
        </p:txBody>
      </p:sp>
      <p:sp>
        <p:nvSpPr>
          <p:cNvPr id="851" name="Google Shape;851;p68"/>
          <p:cNvSpPr txBox="1">
            <a:spLocks noGrp="1"/>
          </p:cNvSpPr>
          <p:nvPr>
            <p:ph type="subTitle" idx="1"/>
          </p:nvPr>
        </p:nvSpPr>
        <p:spPr>
          <a:xfrm>
            <a:off x="852461" y="1788982"/>
            <a:ext cx="2451848" cy="12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hu-HU" dirty="0"/>
              <a:t>Minden nézeten alkalmazkodik a képernyő méretéhez.</a:t>
            </a:r>
            <a:endParaRPr dirty="0"/>
          </a:p>
        </p:txBody>
      </p:sp>
      <p:grpSp>
        <p:nvGrpSpPr>
          <p:cNvPr id="852" name="Google Shape;852;p68"/>
          <p:cNvGrpSpPr/>
          <p:nvPr/>
        </p:nvGrpSpPr>
        <p:grpSpPr>
          <a:xfrm>
            <a:off x="4125797" y="1051561"/>
            <a:ext cx="4004745" cy="2705099"/>
            <a:chOff x="4998161" y="1702029"/>
            <a:chExt cx="3184200" cy="2425184"/>
          </a:xfrm>
        </p:grpSpPr>
        <p:sp>
          <p:nvSpPr>
            <p:cNvPr id="853" name="Google Shape;853;p68"/>
            <p:cNvSpPr/>
            <p:nvPr/>
          </p:nvSpPr>
          <p:spPr>
            <a:xfrm>
              <a:off x="5107546" y="1803753"/>
              <a:ext cx="2968200" cy="1809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4" name="Google Shape;854;p68"/>
            <p:cNvSpPr/>
            <p:nvPr/>
          </p:nvSpPr>
          <p:spPr>
            <a:xfrm>
              <a:off x="4998161" y="1702029"/>
              <a:ext cx="3184200" cy="2014500"/>
            </a:xfrm>
            <a:prstGeom prst="roundRect">
              <a:avLst>
                <a:gd name="adj" fmla="val 3857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5" name="Google Shape;855;p68"/>
            <p:cNvSpPr/>
            <p:nvPr/>
          </p:nvSpPr>
          <p:spPr>
            <a:xfrm>
              <a:off x="6045236" y="3716557"/>
              <a:ext cx="1087334" cy="410656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hu-HU"/>
            </a:p>
          </p:txBody>
        </p:sp>
        <p:cxnSp>
          <p:nvCxnSpPr>
            <p:cNvPr id="856" name="Google Shape;856;p68"/>
            <p:cNvCxnSpPr/>
            <p:nvPr/>
          </p:nvCxnSpPr>
          <p:spPr>
            <a:xfrm>
              <a:off x="6056987" y="4088359"/>
              <a:ext cx="10716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8" name="Google Shape;858;p68"/>
          <p:cNvSpPr/>
          <p:nvPr/>
        </p:nvSpPr>
        <p:spPr>
          <a:xfrm>
            <a:off x="7704627" y="2956104"/>
            <a:ext cx="719445" cy="1434615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" name="Kép 4" descr="A képen szöveg, felhő, fa, poszter látható">
            <a:extLst>
              <a:ext uri="{FF2B5EF4-FFF2-40B4-BE49-F238E27FC236}">
                <a16:creationId xmlns:a16="http://schemas.microsoft.com/office/drawing/2014/main" id="{05B5E0F2-E38D-B1C1-FEE1-124A47679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626" y="3068783"/>
            <a:ext cx="719445" cy="1199883"/>
          </a:xfrm>
          <a:prstGeom prst="rect">
            <a:avLst/>
          </a:prstGeom>
        </p:spPr>
      </p:pic>
      <p:pic>
        <p:nvPicPr>
          <p:cNvPr id="4" name="Ábra 3" descr="Okostelefon">
            <a:extLst>
              <a:ext uri="{FF2B5EF4-FFF2-40B4-BE49-F238E27FC236}">
                <a16:creationId xmlns:a16="http://schemas.microsoft.com/office/drawing/2014/main" id="{F82AA641-558D-B13F-BD38-E887E67A9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9109" y="1103787"/>
            <a:ext cx="349571" cy="365513"/>
          </a:xfrm>
          <a:prstGeom prst="rect">
            <a:avLst/>
          </a:prstGeom>
        </p:spPr>
      </p:pic>
      <p:pic>
        <p:nvPicPr>
          <p:cNvPr id="7" name="Ábra 6" descr="Monitor">
            <a:extLst>
              <a:ext uri="{FF2B5EF4-FFF2-40B4-BE49-F238E27FC236}">
                <a16:creationId xmlns:a16="http://schemas.microsoft.com/office/drawing/2014/main" id="{6F89774D-A28D-A81F-1577-8CABA077B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85145" y="760115"/>
            <a:ext cx="742172" cy="776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CBD1F-9BC6-7B52-6DC8-8E779F769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3847966-F9EE-B803-B8CC-502A53A08E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3011100"/>
              </p:ext>
            </p:extLst>
          </p:nvPr>
        </p:nvGraphicFramePr>
        <p:xfrm>
          <a:off x="-364376" y="845820"/>
          <a:ext cx="9576956" cy="4221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8115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C59F7-A057-D934-98E0-88638B894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6C92D00-2E5D-231F-A586-3B3E5BC93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930798"/>
              </p:ext>
            </p:extLst>
          </p:nvPr>
        </p:nvGraphicFramePr>
        <p:xfrm>
          <a:off x="38101" y="1051561"/>
          <a:ext cx="9175751" cy="4091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7987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BD981-B82A-B75A-EB16-6AFA01148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D643B12-6132-8A7E-49FE-3BF6FB7666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5705994"/>
              </p:ext>
            </p:extLst>
          </p:nvPr>
        </p:nvGraphicFramePr>
        <p:xfrm>
          <a:off x="82551" y="793751"/>
          <a:ext cx="9232900" cy="4349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2394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- Rainforest Backgrounds Company Profile by Slidesgo">
  <a:themeElements>
    <a:clrScheme name="Simple Light">
      <a:dk1>
        <a:srgbClr val="2F3536"/>
      </a:dk1>
      <a:lt1>
        <a:srgbClr val="FFFFFF"/>
      </a:lt1>
      <a:dk2>
        <a:srgbClr val="505D57"/>
      </a:dk2>
      <a:lt2>
        <a:srgbClr val="306645"/>
      </a:lt2>
      <a:accent1>
        <a:srgbClr val="9BAD7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BAD7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744</Words>
  <Application>Microsoft Office PowerPoint</Application>
  <PresentationFormat>Diavetítés a képernyőre (16:9 oldalarány)</PresentationFormat>
  <Paragraphs>113</Paragraphs>
  <Slides>24</Slides>
  <Notes>12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24</vt:i4>
      </vt:variant>
    </vt:vector>
  </HeadingPairs>
  <TitlesOfParts>
    <vt:vector size="31" baseType="lpstr">
      <vt:lpstr>Hind</vt:lpstr>
      <vt:lpstr>Anaheim</vt:lpstr>
      <vt:lpstr>Inknut Antiqua</vt:lpstr>
      <vt:lpstr>Arial</vt:lpstr>
      <vt:lpstr>Caveat</vt:lpstr>
      <vt:lpstr>Wingdings</vt:lpstr>
      <vt:lpstr>- Rainforest Backgrounds Company Profile by Slidesgo</vt:lpstr>
      <vt:lpstr>Esőerdők világa</vt:lpstr>
      <vt:lpstr>Téma FELVEZETÉSE</vt:lpstr>
      <vt:lpstr>Téma bemutatása</vt:lpstr>
      <vt:lpstr>PowerPoint-bemutató</vt:lpstr>
      <vt:lpstr>PowerPoint-bemutató</vt:lpstr>
      <vt:lpstr>Reszponzivitás</vt:lpstr>
      <vt:lpstr>PowerPoint-bemutató</vt:lpstr>
      <vt:lpstr>PowerPoint-bemutató</vt:lpstr>
      <vt:lpstr>PowerPoint-bemutató</vt:lpstr>
      <vt:lpstr>HTML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TANULSÁGOK, TAPASZTALATOK</vt:lpstr>
      <vt:lpstr>Források/linkek</vt:lpstr>
      <vt:lpstr>Köszönjük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Felhasználó</dc:creator>
  <cp:lastModifiedBy>O365 felhasználó</cp:lastModifiedBy>
  <cp:revision>41</cp:revision>
  <dcterms:modified xsi:type="dcterms:W3CDTF">2025-11-02T20:05:31Z</dcterms:modified>
</cp:coreProperties>
</file>